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notesMasterIdLst>
    <p:notesMasterId r:id="rId15"/>
  </p:notesMasterIdLst>
  <p:sldIdLst>
    <p:sldId id="256" r:id="rId2"/>
    <p:sldId id="262" r:id="rId3"/>
    <p:sldId id="263" r:id="rId4"/>
    <p:sldId id="264" r:id="rId5"/>
    <p:sldId id="258" r:id="rId6"/>
    <p:sldId id="269" r:id="rId7"/>
    <p:sldId id="259" r:id="rId8"/>
    <p:sldId id="265" r:id="rId9"/>
    <p:sldId id="268" r:id="rId10"/>
    <p:sldId id="260" r:id="rId11"/>
    <p:sldId id="266" r:id="rId12"/>
    <p:sldId id="261"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1975" autoAdjust="0"/>
  </p:normalViewPr>
  <p:slideViewPr>
    <p:cSldViewPr snapToGrid="0">
      <p:cViewPr varScale="1">
        <p:scale>
          <a:sx n="116" d="100"/>
          <a:sy n="116" d="100"/>
        </p:scale>
        <p:origin x="9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jpe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093ADB-9034-4659-89AA-1B8484105F18}" type="doc">
      <dgm:prSet loTypeId="urn:microsoft.com/office/officeart/2005/8/layout/default" loCatId="list" qsTypeId="urn:microsoft.com/office/officeart/2005/8/quickstyle/simple2" qsCatId="simple" csTypeId="urn:microsoft.com/office/officeart/2005/8/colors/colorful1" csCatId="colorful"/>
      <dgm:spPr/>
      <dgm:t>
        <a:bodyPr/>
        <a:lstStyle/>
        <a:p>
          <a:endParaRPr lang="en-US"/>
        </a:p>
      </dgm:t>
    </dgm:pt>
    <dgm:pt modelId="{38E76DB7-E80F-4032-B84D-4A478C3CEB9C}">
      <dgm:prSet/>
      <dgm:spPr/>
      <dgm:t>
        <a:bodyPr/>
        <a:lstStyle/>
        <a:p>
          <a:r>
            <a:rPr lang="en-US" b="0" i="0" dirty="0"/>
            <a:t>Develop a robust predictive model and a user-friendly web application for ASD assessment.</a:t>
          </a:r>
          <a:endParaRPr lang="en-US" dirty="0"/>
        </a:p>
      </dgm:t>
    </dgm:pt>
    <dgm:pt modelId="{E50D46ED-3D12-4C4C-8A46-973F4DAA304F}" type="parTrans" cxnId="{FC1A8589-1A08-4829-B329-859D1E57181C}">
      <dgm:prSet/>
      <dgm:spPr/>
      <dgm:t>
        <a:bodyPr/>
        <a:lstStyle/>
        <a:p>
          <a:endParaRPr lang="en-US"/>
        </a:p>
      </dgm:t>
    </dgm:pt>
    <dgm:pt modelId="{F8C48027-2906-427C-99EB-4DDA2B71C10C}" type="sibTrans" cxnId="{FC1A8589-1A08-4829-B329-859D1E57181C}">
      <dgm:prSet/>
      <dgm:spPr/>
      <dgm:t>
        <a:bodyPr/>
        <a:lstStyle/>
        <a:p>
          <a:endParaRPr lang="en-US"/>
        </a:p>
      </dgm:t>
    </dgm:pt>
    <dgm:pt modelId="{63BBB091-F856-43EE-9D6B-920142237F53}">
      <dgm:prSet/>
      <dgm:spPr/>
      <dgm:t>
        <a:bodyPr/>
        <a:lstStyle/>
        <a:p>
          <a:r>
            <a:rPr lang="en-US" b="0" i="0"/>
            <a:t>Acquired a comprehensive dataset from Kaggle and Conducted data cleaning, including standardizing the format and handling missing values.</a:t>
          </a:r>
          <a:endParaRPr lang="en-US"/>
        </a:p>
      </dgm:t>
    </dgm:pt>
    <dgm:pt modelId="{25AC941F-E19E-43A2-AC2A-460B9682CE62}" type="parTrans" cxnId="{CAAD1955-FF4D-46AD-8745-6D782440031F}">
      <dgm:prSet/>
      <dgm:spPr/>
      <dgm:t>
        <a:bodyPr/>
        <a:lstStyle/>
        <a:p>
          <a:endParaRPr lang="en-US"/>
        </a:p>
      </dgm:t>
    </dgm:pt>
    <dgm:pt modelId="{EB3470D5-012A-44DA-AEF3-7893F0714924}" type="sibTrans" cxnId="{CAAD1955-FF4D-46AD-8745-6D782440031F}">
      <dgm:prSet/>
      <dgm:spPr/>
      <dgm:t>
        <a:bodyPr/>
        <a:lstStyle/>
        <a:p>
          <a:endParaRPr lang="en-US"/>
        </a:p>
      </dgm:t>
    </dgm:pt>
    <dgm:pt modelId="{DF19255B-A8DC-47AF-8028-C636B914F9F7}">
      <dgm:prSet/>
      <dgm:spPr/>
      <dgm:t>
        <a:bodyPr/>
        <a:lstStyle/>
        <a:p>
          <a:r>
            <a:rPr lang="en-US" b="0" i="0"/>
            <a:t>Preprocessed the data by encoding categorical variables and scaling numerical features.</a:t>
          </a:r>
          <a:endParaRPr lang="en-US"/>
        </a:p>
      </dgm:t>
    </dgm:pt>
    <dgm:pt modelId="{50E0B49D-9A9A-45A5-B4C2-A62358015317}" type="parTrans" cxnId="{35B76F56-30D1-4414-9BE8-6420FCA48D3B}">
      <dgm:prSet/>
      <dgm:spPr/>
      <dgm:t>
        <a:bodyPr/>
        <a:lstStyle/>
        <a:p>
          <a:endParaRPr lang="en-US"/>
        </a:p>
      </dgm:t>
    </dgm:pt>
    <dgm:pt modelId="{95D6C396-6D51-4648-B568-74133C2FD138}" type="sibTrans" cxnId="{35B76F56-30D1-4414-9BE8-6420FCA48D3B}">
      <dgm:prSet/>
      <dgm:spPr/>
      <dgm:t>
        <a:bodyPr/>
        <a:lstStyle/>
        <a:p>
          <a:endParaRPr lang="en-US"/>
        </a:p>
      </dgm:t>
    </dgm:pt>
    <dgm:pt modelId="{2BEEC051-9B43-46EC-AEA7-C97577F175A7}">
      <dgm:prSet/>
      <dgm:spPr/>
      <dgm:t>
        <a:bodyPr/>
        <a:lstStyle/>
        <a:p>
          <a:r>
            <a:rPr lang="en-US" b="0" i="0"/>
            <a:t>Transformed target labels, assigning "Yes" values to 1 and "No" values to 0 for consistency.</a:t>
          </a:r>
          <a:endParaRPr lang="en-US"/>
        </a:p>
      </dgm:t>
    </dgm:pt>
    <dgm:pt modelId="{22240C09-B013-4C43-8BA5-3337CDD8417C}" type="parTrans" cxnId="{A4C6A101-C0B4-4BEB-B770-E4B075F7D131}">
      <dgm:prSet/>
      <dgm:spPr/>
      <dgm:t>
        <a:bodyPr/>
        <a:lstStyle/>
        <a:p>
          <a:endParaRPr lang="en-US"/>
        </a:p>
      </dgm:t>
    </dgm:pt>
    <dgm:pt modelId="{FC2F1BB4-7075-4D09-BA0C-9C972905C2B9}" type="sibTrans" cxnId="{A4C6A101-C0B4-4BEB-B770-E4B075F7D131}">
      <dgm:prSet/>
      <dgm:spPr/>
      <dgm:t>
        <a:bodyPr/>
        <a:lstStyle/>
        <a:p>
          <a:endParaRPr lang="en-US"/>
        </a:p>
      </dgm:t>
    </dgm:pt>
    <dgm:pt modelId="{C26A44B8-6C47-424A-A69E-C52C93753B25}">
      <dgm:prSet/>
      <dgm:spPr/>
      <dgm:t>
        <a:bodyPr/>
        <a:lstStyle/>
        <a:p>
          <a:r>
            <a:rPr lang="en-US" b="0" i="0"/>
            <a:t>Implemented machine learning algorithms including SVM, Decision Tree, Random Forest and Logistic Regression for model training.</a:t>
          </a:r>
          <a:endParaRPr lang="en-US"/>
        </a:p>
      </dgm:t>
    </dgm:pt>
    <dgm:pt modelId="{7E0D6A0B-AB62-4A04-ABDC-54CFE93F9984}" type="parTrans" cxnId="{FD9406AE-5F1D-4014-B3D5-6BF8F5858D16}">
      <dgm:prSet/>
      <dgm:spPr/>
      <dgm:t>
        <a:bodyPr/>
        <a:lstStyle/>
        <a:p>
          <a:endParaRPr lang="en-US"/>
        </a:p>
      </dgm:t>
    </dgm:pt>
    <dgm:pt modelId="{9F668C36-DCF1-480C-9857-8B2788AF22D8}" type="sibTrans" cxnId="{FD9406AE-5F1D-4014-B3D5-6BF8F5858D16}">
      <dgm:prSet/>
      <dgm:spPr/>
      <dgm:t>
        <a:bodyPr/>
        <a:lstStyle/>
        <a:p>
          <a:endParaRPr lang="en-US"/>
        </a:p>
      </dgm:t>
    </dgm:pt>
    <dgm:pt modelId="{5F50C46A-9D98-433A-A67A-88D9FA64594C}">
      <dgm:prSet/>
      <dgm:spPr/>
      <dgm:t>
        <a:bodyPr/>
        <a:lstStyle/>
        <a:p>
          <a:r>
            <a:rPr lang="en-US" b="0" i="0"/>
            <a:t>Evaluated model performance using metrics like accuracy, sensitivity,specificity, and AUC-ROC.</a:t>
          </a:r>
          <a:endParaRPr lang="en-US"/>
        </a:p>
      </dgm:t>
    </dgm:pt>
    <dgm:pt modelId="{74DA574A-379D-4C13-B073-6AF93CE78F3F}" type="parTrans" cxnId="{176B6FD0-A5D4-4A38-B1CF-D453FE183EE3}">
      <dgm:prSet/>
      <dgm:spPr/>
      <dgm:t>
        <a:bodyPr/>
        <a:lstStyle/>
        <a:p>
          <a:endParaRPr lang="en-US"/>
        </a:p>
      </dgm:t>
    </dgm:pt>
    <dgm:pt modelId="{DA6AC00A-3C22-4739-AD06-F77030AC83E3}" type="sibTrans" cxnId="{176B6FD0-A5D4-4A38-B1CF-D453FE183EE3}">
      <dgm:prSet/>
      <dgm:spPr/>
      <dgm:t>
        <a:bodyPr/>
        <a:lstStyle/>
        <a:p>
          <a:endParaRPr lang="en-US"/>
        </a:p>
      </dgm:t>
    </dgm:pt>
    <dgm:pt modelId="{B4E98B91-7B94-428D-AF7B-58D65EE79E21}">
      <dgm:prSet/>
      <dgm:spPr/>
      <dgm:t>
        <a:bodyPr/>
        <a:lstStyle/>
        <a:p>
          <a:r>
            <a:rPr lang="en-US" b="0" i="0"/>
            <a:t>Conducted a comparison with baseline models or existing diagnostic tools to assess improvement in prediction accuracy.</a:t>
          </a:r>
          <a:endParaRPr lang="en-US"/>
        </a:p>
      </dgm:t>
    </dgm:pt>
    <dgm:pt modelId="{049345F7-9E40-459D-A5BF-5C5888004EC0}" type="parTrans" cxnId="{6B0E6FD7-6E9C-48FF-AF20-BCB1C75A02FE}">
      <dgm:prSet/>
      <dgm:spPr/>
      <dgm:t>
        <a:bodyPr/>
        <a:lstStyle/>
        <a:p>
          <a:endParaRPr lang="en-US"/>
        </a:p>
      </dgm:t>
    </dgm:pt>
    <dgm:pt modelId="{57602646-9E71-4901-8FCE-36BE7128E4FF}" type="sibTrans" cxnId="{6B0E6FD7-6E9C-48FF-AF20-BCB1C75A02FE}">
      <dgm:prSet/>
      <dgm:spPr/>
      <dgm:t>
        <a:bodyPr/>
        <a:lstStyle/>
        <a:p>
          <a:endParaRPr lang="en-US"/>
        </a:p>
      </dgm:t>
    </dgm:pt>
    <dgm:pt modelId="{5B2A86E9-0545-443B-9C6B-32BFA0E46841}">
      <dgm:prSet/>
      <dgm:spPr/>
      <dgm:t>
        <a:bodyPr/>
        <a:lstStyle/>
        <a:p>
          <a:r>
            <a:rPr lang="en-US" b="0" i="0"/>
            <a:t>Adhered to ethical guidelines regarding data privacy, fairness, transparency, and accountability.</a:t>
          </a:r>
          <a:endParaRPr lang="en-US"/>
        </a:p>
      </dgm:t>
    </dgm:pt>
    <dgm:pt modelId="{C0F4F8CC-FA96-41B0-BCC2-23737D12A1CD}" type="parTrans" cxnId="{4BAE2227-B681-4146-B51D-26BCFF4B964B}">
      <dgm:prSet/>
      <dgm:spPr/>
      <dgm:t>
        <a:bodyPr/>
        <a:lstStyle/>
        <a:p>
          <a:endParaRPr lang="en-US"/>
        </a:p>
      </dgm:t>
    </dgm:pt>
    <dgm:pt modelId="{2C7F9AF1-E5E6-4C02-973B-9D798C215D73}" type="sibTrans" cxnId="{4BAE2227-B681-4146-B51D-26BCFF4B964B}">
      <dgm:prSet/>
      <dgm:spPr/>
      <dgm:t>
        <a:bodyPr/>
        <a:lstStyle/>
        <a:p>
          <a:endParaRPr lang="en-US"/>
        </a:p>
      </dgm:t>
    </dgm:pt>
    <dgm:pt modelId="{F9D09BFB-2EC3-412F-8CB9-A753D8D152A4}">
      <dgm:prSet/>
      <dgm:spPr/>
      <dgm:t>
        <a:bodyPr/>
        <a:lstStyle/>
        <a:p>
          <a:r>
            <a:rPr lang="en-US" b="0" i="0"/>
            <a:t>Utilized visualization techniques such as bar charts and correlation matrices to gain insights into the data and enhance model interpretability.</a:t>
          </a:r>
          <a:endParaRPr lang="en-US"/>
        </a:p>
      </dgm:t>
    </dgm:pt>
    <dgm:pt modelId="{E5BAB12F-AA3E-418A-B699-F7E4E1DF75B5}" type="parTrans" cxnId="{743B84F4-B462-46FC-BAC7-233FF826144A}">
      <dgm:prSet/>
      <dgm:spPr/>
      <dgm:t>
        <a:bodyPr/>
        <a:lstStyle/>
        <a:p>
          <a:endParaRPr lang="en-US"/>
        </a:p>
      </dgm:t>
    </dgm:pt>
    <dgm:pt modelId="{8455D977-BC49-4972-8FC9-0EE6AEB912D4}" type="sibTrans" cxnId="{743B84F4-B462-46FC-BAC7-233FF826144A}">
      <dgm:prSet/>
      <dgm:spPr/>
      <dgm:t>
        <a:bodyPr/>
        <a:lstStyle/>
        <a:p>
          <a:endParaRPr lang="en-US"/>
        </a:p>
      </dgm:t>
    </dgm:pt>
    <dgm:pt modelId="{E51E642B-97CA-4B09-905E-FD29C1B0BE21}">
      <dgm:prSet/>
      <dgm:spPr/>
      <dgm:t>
        <a:bodyPr/>
        <a:lstStyle/>
        <a:p>
          <a:r>
            <a:rPr lang="en-US" b="0" i="0"/>
            <a:t>Developed a user-friendly web application integrating the trained models for real-time ASD likelihood prediction.</a:t>
          </a:r>
          <a:endParaRPr lang="en-US"/>
        </a:p>
      </dgm:t>
    </dgm:pt>
    <dgm:pt modelId="{32D5BD8E-DEA4-4B54-B241-D538A027C0B7}" type="parTrans" cxnId="{82BA43F5-BE6B-4F00-958A-49356A6BD304}">
      <dgm:prSet/>
      <dgm:spPr/>
      <dgm:t>
        <a:bodyPr/>
        <a:lstStyle/>
        <a:p>
          <a:endParaRPr lang="en-US"/>
        </a:p>
      </dgm:t>
    </dgm:pt>
    <dgm:pt modelId="{B856FCF7-D802-4E6D-83F5-31749C39F983}" type="sibTrans" cxnId="{82BA43F5-BE6B-4F00-958A-49356A6BD304}">
      <dgm:prSet/>
      <dgm:spPr/>
      <dgm:t>
        <a:bodyPr/>
        <a:lstStyle/>
        <a:p>
          <a:endParaRPr lang="en-US"/>
        </a:p>
      </dgm:t>
    </dgm:pt>
    <dgm:pt modelId="{640599E9-AE6D-7F42-978E-EFFF24EB83F3}" type="pres">
      <dgm:prSet presAssocID="{CA093ADB-9034-4659-89AA-1B8484105F18}" presName="diagram" presStyleCnt="0">
        <dgm:presLayoutVars>
          <dgm:dir/>
          <dgm:resizeHandles val="exact"/>
        </dgm:presLayoutVars>
      </dgm:prSet>
      <dgm:spPr/>
    </dgm:pt>
    <dgm:pt modelId="{BAC2F9E9-95DB-8C42-8C2C-3EB44A8FB6A0}" type="pres">
      <dgm:prSet presAssocID="{38E76DB7-E80F-4032-B84D-4A478C3CEB9C}" presName="node" presStyleLbl="node1" presStyleIdx="0" presStyleCnt="10">
        <dgm:presLayoutVars>
          <dgm:bulletEnabled val="1"/>
        </dgm:presLayoutVars>
      </dgm:prSet>
      <dgm:spPr/>
    </dgm:pt>
    <dgm:pt modelId="{70609674-0601-0442-9BD0-FBBA7F2DD40F}" type="pres">
      <dgm:prSet presAssocID="{F8C48027-2906-427C-99EB-4DDA2B71C10C}" presName="sibTrans" presStyleCnt="0"/>
      <dgm:spPr/>
    </dgm:pt>
    <dgm:pt modelId="{1D4A61C0-B816-6241-8B3C-C0811ABB797E}" type="pres">
      <dgm:prSet presAssocID="{63BBB091-F856-43EE-9D6B-920142237F53}" presName="node" presStyleLbl="node1" presStyleIdx="1" presStyleCnt="10">
        <dgm:presLayoutVars>
          <dgm:bulletEnabled val="1"/>
        </dgm:presLayoutVars>
      </dgm:prSet>
      <dgm:spPr/>
    </dgm:pt>
    <dgm:pt modelId="{88232F27-291E-6D4A-A4DE-DF66428FB5DD}" type="pres">
      <dgm:prSet presAssocID="{EB3470D5-012A-44DA-AEF3-7893F0714924}" presName="sibTrans" presStyleCnt="0"/>
      <dgm:spPr/>
    </dgm:pt>
    <dgm:pt modelId="{AA0BDAD6-5731-9246-BD36-784CB65B11D5}" type="pres">
      <dgm:prSet presAssocID="{DF19255B-A8DC-47AF-8028-C636B914F9F7}" presName="node" presStyleLbl="node1" presStyleIdx="2" presStyleCnt="10">
        <dgm:presLayoutVars>
          <dgm:bulletEnabled val="1"/>
        </dgm:presLayoutVars>
      </dgm:prSet>
      <dgm:spPr/>
    </dgm:pt>
    <dgm:pt modelId="{4D183FAA-025B-B547-AC17-2B5B0D5257A3}" type="pres">
      <dgm:prSet presAssocID="{95D6C396-6D51-4648-B568-74133C2FD138}" presName="sibTrans" presStyleCnt="0"/>
      <dgm:spPr/>
    </dgm:pt>
    <dgm:pt modelId="{D3E094AC-35A1-F44F-AD9F-045973036D1C}" type="pres">
      <dgm:prSet presAssocID="{2BEEC051-9B43-46EC-AEA7-C97577F175A7}" presName="node" presStyleLbl="node1" presStyleIdx="3" presStyleCnt="10">
        <dgm:presLayoutVars>
          <dgm:bulletEnabled val="1"/>
        </dgm:presLayoutVars>
      </dgm:prSet>
      <dgm:spPr/>
    </dgm:pt>
    <dgm:pt modelId="{CD9E482E-6BF3-D442-81F7-3F409E2A88D0}" type="pres">
      <dgm:prSet presAssocID="{FC2F1BB4-7075-4D09-BA0C-9C972905C2B9}" presName="sibTrans" presStyleCnt="0"/>
      <dgm:spPr/>
    </dgm:pt>
    <dgm:pt modelId="{6DEFCE38-25FA-524B-9813-D4872C1E54A7}" type="pres">
      <dgm:prSet presAssocID="{C26A44B8-6C47-424A-A69E-C52C93753B25}" presName="node" presStyleLbl="node1" presStyleIdx="4" presStyleCnt="10">
        <dgm:presLayoutVars>
          <dgm:bulletEnabled val="1"/>
        </dgm:presLayoutVars>
      </dgm:prSet>
      <dgm:spPr/>
    </dgm:pt>
    <dgm:pt modelId="{CF1F61D4-9387-2A4C-A751-6A5A5651A238}" type="pres">
      <dgm:prSet presAssocID="{9F668C36-DCF1-480C-9857-8B2788AF22D8}" presName="sibTrans" presStyleCnt="0"/>
      <dgm:spPr/>
    </dgm:pt>
    <dgm:pt modelId="{3AB1F67F-C1E3-1442-B2C1-03081F220C7A}" type="pres">
      <dgm:prSet presAssocID="{5F50C46A-9D98-433A-A67A-88D9FA64594C}" presName="node" presStyleLbl="node1" presStyleIdx="5" presStyleCnt="10">
        <dgm:presLayoutVars>
          <dgm:bulletEnabled val="1"/>
        </dgm:presLayoutVars>
      </dgm:prSet>
      <dgm:spPr/>
    </dgm:pt>
    <dgm:pt modelId="{A315D098-BA36-5340-9B68-A6119BB2E0C8}" type="pres">
      <dgm:prSet presAssocID="{DA6AC00A-3C22-4739-AD06-F77030AC83E3}" presName="sibTrans" presStyleCnt="0"/>
      <dgm:spPr/>
    </dgm:pt>
    <dgm:pt modelId="{6C745347-877E-4F45-B0DB-3204C5105B48}" type="pres">
      <dgm:prSet presAssocID="{B4E98B91-7B94-428D-AF7B-58D65EE79E21}" presName="node" presStyleLbl="node1" presStyleIdx="6" presStyleCnt="10">
        <dgm:presLayoutVars>
          <dgm:bulletEnabled val="1"/>
        </dgm:presLayoutVars>
      </dgm:prSet>
      <dgm:spPr/>
    </dgm:pt>
    <dgm:pt modelId="{BD46FF1E-57CA-584F-A7E4-C78062EB181B}" type="pres">
      <dgm:prSet presAssocID="{57602646-9E71-4901-8FCE-36BE7128E4FF}" presName="sibTrans" presStyleCnt="0"/>
      <dgm:spPr/>
    </dgm:pt>
    <dgm:pt modelId="{605FFC64-FBB9-9144-A24A-E2811F20DF9A}" type="pres">
      <dgm:prSet presAssocID="{5B2A86E9-0545-443B-9C6B-32BFA0E46841}" presName="node" presStyleLbl="node1" presStyleIdx="7" presStyleCnt="10">
        <dgm:presLayoutVars>
          <dgm:bulletEnabled val="1"/>
        </dgm:presLayoutVars>
      </dgm:prSet>
      <dgm:spPr/>
    </dgm:pt>
    <dgm:pt modelId="{876FC4D7-76FC-DF40-8BA4-A4B516DE6259}" type="pres">
      <dgm:prSet presAssocID="{2C7F9AF1-E5E6-4C02-973B-9D798C215D73}" presName="sibTrans" presStyleCnt="0"/>
      <dgm:spPr/>
    </dgm:pt>
    <dgm:pt modelId="{6EF94FD3-9B8A-1743-AD2F-61204F1584C2}" type="pres">
      <dgm:prSet presAssocID="{F9D09BFB-2EC3-412F-8CB9-A753D8D152A4}" presName="node" presStyleLbl="node1" presStyleIdx="8" presStyleCnt="10">
        <dgm:presLayoutVars>
          <dgm:bulletEnabled val="1"/>
        </dgm:presLayoutVars>
      </dgm:prSet>
      <dgm:spPr/>
    </dgm:pt>
    <dgm:pt modelId="{A83C5D29-D6CB-674B-8864-BE07B62A70ED}" type="pres">
      <dgm:prSet presAssocID="{8455D977-BC49-4972-8FC9-0EE6AEB912D4}" presName="sibTrans" presStyleCnt="0"/>
      <dgm:spPr/>
    </dgm:pt>
    <dgm:pt modelId="{5DD70E60-6A46-9447-A691-EE1BE726C9C5}" type="pres">
      <dgm:prSet presAssocID="{E51E642B-97CA-4B09-905E-FD29C1B0BE21}" presName="node" presStyleLbl="node1" presStyleIdx="9" presStyleCnt="10">
        <dgm:presLayoutVars>
          <dgm:bulletEnabled val="1"/>
        </dgm:presLayoutVars>
      </dgm:prSet>
      <dgm:spPr/>
    </dgm:pt>
  </dgm:ptLst>
  <dgm:cxnLst>
    <dgm:cxn modelId="{A4C6A101-C0B4-4BEB-B770-E4B075F7D131}" srcId="{CA093ADB-9034-4659-89AA-1B8484105F18}" destId="{2BEEC051-9B43-46EC-AEA7-C97577F175A7}" srcOrd="3" destOrd="0" parTransId="{22240C09-B013-4C43-8BA5-3337CDD8417C}" sibTransId="{FC2F1BB4-7075-4D09-BA0C-9C972905C2B9}"/>
    <dgm:cxn modelId="{4BAE2227-B681-4146-B51D-26BCFF4B964B}" srcId="{CA093ADB-9034-4659-89AA-1B8484105F18}" destId="{5B2A86E9-0545-443B-9C6B-32BFA0E46841}" srcOrd="7" destOrd="0" parTransId="{C0F4F8CC-FA96-41B0-BCC2-23737D12A1CD}" sibTransId="{2C7F9AF1-E5E6-4C02-973B-9D798C215D73}"/>
    <dgm:cxn modelId="{D5AF1F32-ED10-D64E-A55C-6F1A6FCAEDD3}" type="presOf" srcId="{CA093ADB-9034-4659-89AA-1B8484105F18}" destId="{640599E9-AE6D-7F42-978E-EFFF24EB83F3}" srcOrd="0" destOrd="0" presId="urn:microsoft.com/office/officeart/2005/8/layout/default"/>
    <dgm:cxn modelId="{8692F434-CECD-5B4A-82C4-EEFA1AB97C18}" type="presOf" srcId="{38E76DB7-E80F-4032-B84D-4A478C3CEB9C}" destId="{BAC2F9E9-95DB-8C42-8C2C-3EB44A8FB6A0}" srcOrd="0" destOrd="0" presId="urn:microsoft.com/office/officeart/2005/8/layout/default"/>
    <dgm:cxn modelId="{6AEC3C4E-9CFB-C04D-8BAE-39B63389C619}" type="presOf" srcId="{5F50C46A-9D98-433A-A67A-88D9FA64594C}" destId="{3AB1F67F-C1E3-1442-B2C1-03081F220C7A}" srcOrd="0" destOrd="0" presId="urn:microsoft.com/office/officeart/2005/8/layout/default"/>
    <dgm:cxn modelId="{CAAD1955-FF4D-46AD-8745-6D782440031F}" srcId="{CA093ADB-9034-4659-89AA-1B8484105F18}" destId="{63BBB091-F856-43EE-9D6B-920142237F53}" srcOrd="1" destOrd="0" parTransId="{25AC941F-E19E-43A2-AC2A-460B9682CE62}" sibTransId="{EB3470D5-012A-44DA-AEF3-7893F0714924}"/>
    <dgm:cxn modelId="{35B76F56-30D1-4414-9BE8-6420FCA48D3B}" srcId="{CA093ADB-9034-4659-89AA-1B8484105F18}" destId="{DF19255B-A8DC-47AF-8028-C636B914F9F7}" srcOrd="2" destOrd="0" parTransId="{50E0B49D-9A9A-45A5-B4C2-A62358015317}" sibTransId="{95D6C396-6D51-4648-B568-74133C2FD138}"/>
    <dgm:cxn modelId="{257BFF5F-6E9B-0F4D-B497-3AEEEC3A16D8}" type="presOf" srcId="{C26A44B8-6C47-424A-A69E-C52C93753B25}" destId="{6DEFCE38-25FA-524B-9813-D4872C1E54A7}" srcOrd="0" destOrd="0" presId="urn:microsoft.com/office/officeart/2005/8/layout/default"/>
    <dgm:cxn modelId="{5BCF0068-9136-3845-A3BB-C0331A7CB35B}" type="presOf" srcId="{63BBB091-F856-43EE-9D6B-920142237F53}" destId="{1D4A61C0-B816-6241-8B3C-C0811ABB797E}" srcOrd="0" destOrd="0" presId="urn:microsoft.com/office/officeart/2005/8/layout/default"/>
    <dgm:cxn modelId="{8BA6F76F-C1A2-DF4E-962D-5C9DC92F5A18}" type="presOf" srcId="{5B2A86E9-0545-443B-9C6B-32BFA0E46841}" destId="{605FFC64-FBB9-9144-A24A-E2811F20DF9A}" srcOrd="0" destOrd="0" presId="urn:microsoft.com/office/officeart/2005/8/layout/default"/>
    <dgm:cxn modelId="{B3389C7A-0B1D-224D-8899-69C76E15AA01}" type="presOf" srcId="{F9D09BFB-2EC3-412F-8CB9-A753D8D152A4}" destId="{6EF94FD3-9B8A-1743-AD2F-61204F1584C2}" srcOrd="0" destOrd="0" presId="urn:microsoft.com/office/officeart/2005/8/layout/default"/>
    <dgm:cxn modelId="{FC1A8589-1A08-4829-B329-859D1E57181C}" srcId="{CA093ADB-9034-4659-89AA-1B8484105F18}" destId="{38E76DB7-E80F-4032-B84D-4A478C3CEB9C}" srcOrd="0" destOrd="0" parTransId="{E50D46ED-3D12-4C4C-8A46-973F4DAA304F}" sibTransId="{F8C48027-2906-427C-99EB-4DDA2B71C10C}"/>
    <dgm:cxn modelId="{6594D68A-AD4A-CC49-8DCC-A029F3F11807}" type="presOf" srcId="{B4E98B91-7B94-428D-AF7B-58D65EE79E21}" destId="{6C745347-877E-4F45-B0DB-3204C5105B48}" srcOrd="0" destOrd="0" presId="urn:microsoft.com/office/officeart/2005/8/layout/default"/>
    <dgm:cxn modelId="{387D3497-4832-9F4E-8A6D-3F06E9D479E1}" type="presOf" srcId="{DF19255B-A8DC-47AF-8028-C636B914F9F7}" destId="{AA0BDAD6-5731-9246-BD36-784CB65B11D5}" srcOrd="0" destOrd="0" presId="urn:microsoft.com/office/officeart/2005/8/layout/default"/>
    <dgm:cxn modelId="{6A916DA5-3BE2-AB47-B2B6-EE648351B3C0}" type="presOf" srcId="{E51E642B-97CA-4B09-905E-FD29C1B0BE21}" destId="{5DD70E60-6A46-9447-A691-EE1BE726C9C5}" srcOrd="0" destOrd="0" presId="urn:microsoft.com/office/officeart/2005/8/layout/default"/>
    <dgm:cxn modelId="{AB0F18A6-6F41-E54C-8007-DD3BBFCBE512}" type="presOf" srcId="{2BEEC051-9B43-46EC-AEA7-C97577F175A7}" destId="{D3E094AC-35A1-F44F-AD9F-045973036D1C}" srcOrd="0" destOrd="0" presId="urn:microsoft.com/office/officeart/2005/8/layout/default"/>
    <dgm:cxn modelId="{FD9406AE-5F1D-4014-B3D5-6BF8F5858D16}" srcId="{CA093ADB-9034-4659-89AA-1B8484105F18}" destId="{C26A44B8-6C47-424A-A69E-C52C93753B25}" srcOrd="4" destOrd="0" parTransId="{7E0D6A0B-AB62-4A04-ABDC-54CFE93F9984}" sibTransId="{9F668C36-DCF1-480C-9857-8B2788AF22D8}"/>
    <dgm:cxn modelId="{176B6FD0-A5D4-4A38-B1CF-D453FE183EE3}" srcId="{CA093ADB-9034-4659-89AA-1B8484105F18}" destId="{5F50C46A-9D98-433A-A67A-88D9FA64594C}" srcOrd="5" destOrd="0" parTransId="{74DA574A-379D-4C13-B073-6AF93CE78F3F}" sibTransId="{DA6AC00A-3C22-4739-AD06-F77030AC83E3}"/>
    <dgm:cxn modelId="{6B0E6FD7-6E9C-48FF-AF20-BCB1C75A02FE}" srcId="{CA093ADB-9034-4659-89AA-1B8484105F18}" destId="{B4E98B91-7B94-428D-AF7B-58D65EE79E21}" srcOrd="6" destOrd="0" parTransId="{049345F7-9E40-459D-A5BF-5C5888004EC0}" sibTransId="{57602646-9E71-4901-8FCE-36BE7128E4FF}"/>
    <dgm:cxn modelId="{743B84F4-B462-46FC-BAC7-233FF826144A}" srcId="{CA093ADB-9034-4659-89AA-1B8484105F18}" destId="{F9D09BFB-2EC3-412F-8CB9-A753D8D152A4}" srcOrd="8" destOrd="0" parTransId="{E5BAB12F-AA3E-418A-B699-F7E4E1DF75B5}" sibTransId="{8455D977-BC49-4972-8FC9-0EE6AEB912D4}"/>
    <dgm:cxn modelId="{82BA43F5-BE6B-4F00-958A-49356A6BD304}" srcId="{CA093ADB-9034-4659-89AA-1B8484105F18}" destId="{E51E642B-97CA-4B09-905E-FD29C1B0BE21}" srcOrd="9" destOrd="0" parTransId="{32D5BD8E-DEA4-4B54-B241-D538A027C0B7}" sibTransId="{B856FCF7-D802-4E6D-83F5-31749C39F983}"/>
    <dgm:cxn modelId="{A23F47AA-97E6-3743-8D8A-DDAAFACEA974}" type="presParOf" srcId="{640599E9-AE6D-7F42-978E-EFFF24EB83F3}" destId="{BAC2F9E9-95DB-8C42-8C2C-3EB44A8FB6A0}" srcOrd="0" destOrd="0" presId="urn:microsoft.com/office/officeart/2005/8/layout/default"/>
    <dgm:cxn modelId="{C5D324B1-A3FA-0D44-BDE8-985E875F99E0}" type="presParOf" srcId="{640599E9-AE6D-7F42-978E-EFFF24EB83F3}" destId="{70609674-0601-0442-9BD0-FBBA7F2DD40F}" srcOrd="1" destOrd="0" presId="urn:microsoft.com/office/officeart/2005/8/layout/default"/>
    <dgm:cxn modelId="{654D3420-8486-E848-8122-E228D9A87542}" type="presParOf" srcId="{640599E9-AE6D-7F42-978E-EFFF24EB83F3}" destId="{1D4A61C0-B816-6241-8B3C-C0811ABB797E}" srcOrd="2" destOrd="0" presId="urn:microsoft.com/office/officeart/2005/8/layout/default"/>
    <dgm:cxn modelId="{5EDBFC3A-6189-6D4A-AE4A-8C59697FD602}" type="presParOf" srcId="{640599E9-AE6D-7F42-978E-EFFF24EB83F3}" destId="{88232F27-291E-6D4A-A4DE-DF66428FB5DD}" srcOrd="3" destOrd="0" presId="urn:microsoft.com/office/officeart/2005/8/layout/default"/>
    <dgm:cxn modelId="{A599471F-1FE5-2A46-B137-757C2C9E6232}" type="presParOf" srcId="{640599E9-AE6D-7F42-978E-EFFF24EB83F3}" destId="{AA0BDAD6-5731-9246-BD36-784CB65B11D5}" srcOrd="4" destOrd="0" presId="urn:microsoft.com/office/officeart/2005/8/layout/default"/>
    <dgm:cxn modelId="{69525B01-5F9C-DB4B-B0FF-0DF5DF05A5E4}" type="presParOf" srcId="{640599E9-AE6D-7F42-978E-EFFF24EB83F3}" destId="{4D183FAA-025B-B547-AC17-2B5B0D5257A3}" srcOrd="5" destOrd="0" presId="urn:microsoft.com/office/officeart/2005/8/layout/default"/>
    <dgm:cxn modelId="{95438E1D-14CB-C34B-A923-1A6CA578D38D}" type="presParOf" srcId="{640599E9-AE6D-7F42-978E-EFFF24EB83F3}" destId="{D3E094AC-35A1-F44F-AD9F-045973036D1C}" srcOrd="6" destOrd="0" presId="urn:microsoft.com/office/officeart/2005/8/layout/default"/>
    <dgm:cxn modelId="{488E93A8-CADF-484C-B7CE-2BF57E214FA4}" type="presParOf" srcId="{640599E9-AE6D-7F42-978E-EFFF24EB83F3}" destId="{CD9E482E-6BF3-D442-81F7-3F409E2A88D0}" srcOrd="7" destOrd="0" presId="urn:microsoft.com/office/officeart/2005/8/layout/default"/>
    <dgm:cxn modelId="{3162B00E-FD2A-034B-A17D-35E347ECD59D}" type="presParOf" srcId="{640599E9-AE6D-7F42-978E-EFFF24EB83F3}" destId="{6DEFCE38-25FA-524B-9813-D4872C1E54A7}" srcOrd="8" destOrd="0" presId="urn:microsoft.com/office/officeart/2005/8/layout/default"/>
    <dgm:cxn modelId="{E1B09AFE-E37E-FC40-A846-FCCA9CB13409}" type="presParOf" srcId="{640599E9-AE6D-7F42-978E-EFFF24EB83F3}" destId="{CF1F61D4-9387-2A4C-A751-6A5A5651A238}" srcOrd="9" destOrd="0" presId="urn:microsoft.com/office/officeart/2005/8/layout/default"/>
    <dgm:cxn modelId="{3A95EFB7-5347-A445-9816-087FD3AFC23B}" type="presParOf" srcId="{640599E9-AE6D-7F42-978E-EFFF24EB83F3}" destId="{3AB1F67F-C1E3-1442-B2C1-03081F220C7A}" srcOrd="10" destOrd="0" presId="urn:microsoft.com/office/officeart/2005/8/layout/default"/>
    <dgm:cxn modelId="{3E2A5133-75A8-E546-B9D4-C59E5641B65D}" type="presParOf" srcId="{640599E9-AE6D-7F42-978E-EFFF24EB83F3}" destId="{A315D098-BA36-5340-9B68-A6119BB2E0C8}" srcOrd="11" destOrd="0" presId="urn:microsoft.com/office/officeart/2005/8/layout/default"/>
    <dgm:cxn modelId="{8D7A57D3-7340-1A40-BE8A-DF814D161C27}" type="presParOf" srcId="{640599E9-AE6D-7F42-978E-EFFF24EB83F3}" destId="{6C745347-877E-4F45-B0DB-3204C5105B48}" srcOrd="12" destOrd="0" presId="urn:microsoft.com/office/officeart/2005/8/layout/default"/>
    <dgm:cxn modelId="{1C210658-9B8E-6440-87E5-477739AF5E4E}" type="presParOf" srcId="{640599E9-AE6D-7F42-978E-EFFF24EB83F3}" destId="{BD46FF1E-57CA-584F-A7E4-C78062EB181B}" srcOrd="13" destOrd="0" presId="urn:microsoft.com/office/officeart/2005/8/layout/default"/>
    <dgm:cxn modelId="{2B16A4EC-28E9-B945-8CBD-D9EDC8BA8967}" type="presParOf" srcId="{640599E9-AE6D-7F42-978E-EFFF24EB83F3}" destId="{605FFC64-FBB9-9144-A24A-E2811F20DF9A}" srcOrd="14" destOrd="0" presId="urn:microsoft.com/office/officeart/2005/8/layout/default"/>
    <dgm:cxn modelId="{80E1B305-BDD2-8544-92F3-99AAC6B6B287}" type="presParOf" srcId="{640599E9-AE6D-7F42-978E-EFFF24EB83F3}" destId="{876FC4D7-76FC-DF40-8BA4-A4B516DE6259}" srcOrd="15" destOrd="0" presId="urn:microsoft.com/office/officeart/2005/8/layout/default"/>
    <dgm:cxn modelId="{F3DF009A-23B1-3F49-9A8C-CF2F22A6D980}" type="presParOf" srcId="{640599E9-AE6D-7F42-978E-EFFF24EB83F3}" destId="{6EF94FD3-9B8A-1743-AD2F-61204F1584C2}" srcOrd="16" destOrd="0" presId="urn:microsoft.com/office/officeart/2005/8/layout/default"/>
    <dgm:cxn modelId="{40DD3FA5-F464-F849-8EAA-978FC1BC11FE}" type="presParOf" srcId="{640599E9-AE6D-7F42-978E-EFFF24EB83F3}" destId="{A83C5D29-D6CB-674B-8864-BE07B62A70ED}" srcOrd="17" destOrd="0" presId="urn:microsoft.com/office/officeart/2005/8/layout/default"/>
    <dgm:cxn modelId="{FB3DF658-6A81-8B4C-81CB-8444B9FCC500}" type="presParOf" srcId="{640599E9-AE6D-7F42-978E-EFFF24EB83F3}" destId="{5DD70E60-6A46-9447-A691-EE1BE726C9C5}"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EFFF39-F47D-4E26-85C6-5D2AAAA9A4FC}"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AD384D7-B3F8-4251-94F1-9A7E35010692}">
      <dgm:prSet/>
      <dgm:spPr/>
      <dgm:t>
        <a:bodyPr/>
        <a:lstStyle/>
        <a:p>
          <a:pPr>
            <a:lnSpc>
              <a:spcPct val="100000"/>
            </a:lnSpc>
            <a:defRPr b="1"/>
          </a:pPr>
          <a:r>
            <a:rPr lang="en-US" b="0" i="0" dirty="0"/>
            <a:t>Machine Learning Models:</a:t>
          </a:r>
          <a:endParaRPr lang="en-US" dirty="0"/>
        </a:p>
      </dgm:t>
    </dgm:pt>
    <dgm:pt modelId="{4E69C8BA-E6EB-4898-B3AC-BD5A69171B89}" type="parTrans" cxnId="{C0E6166C-553A-4BC1-A9D6-F0BC31A11B2B}">
      <dgm:prSet/>
      <dgm:spPr/>
      <dgm:t>
        <a:bodyPr/>
        <a:lstStyle/>
        <a:p>
          <a:endParaRPr lang="en-US"/>
        </a:p>
      </dgm:t>
    </dgm:pt>
    <dgm:pt modelId="{4BF5E5F9-7211-46E0-9690-CB8855DF6C1A}" type="sibTrans" cxnId="{C0E6166C-553A-4BC1-A9D6-F0BC31A11B2B}">
      <dgm:prSet/>
      <dgm:spPr/>
      <dgm:t>
        <a:bodyPr/>
        <a:lstStyle/>
        <a:p>
          <a:endParaRPr lang="en-US"/>
        </a:p>
      </dgm:t>
    </dgm:pt>
    <dgm:pt modelId="{7EC30717-17CC-48B5-9CAE-E7B1A93BF6F5}">
      <dgm:prSet/>
      <dgm:spPr/>
      <dgm:t>
        <a:bodyPr/>
        <a:lstStyle/>
        <a:p>
          <a:pPr>
            <a:lnSpc>
              <a:spcPct val="100000"/>
            </a:lnSpc>
          </a:pPr>
          <a:r>
            <a:rPr lang="en-US" b="0" i="0" dirty="0"/>
            <a:t>Support Vector Machine (SVM)</a:t>
          </a:r>
          <a:endParaRPr lang="en-US" dirty="0"/>
        </a:p>
      </dgm:t>
    </dgm:pt>
    <dgm:pt modelId="{F0A3BE89-4AB2-47F3-BB99-936E41DE73A0}" type="parTrans" cxnId="{EBE84C48-15E9-4BA1-A397-3BEB2B10B1A5}">
      <dgm:prSet/>
      <dgm:spPr/>
      <dgm:t>
        <a:bodyPr/>
        <a:lstStyle/>
        <a:p>
          <a:endParaRPr lang="en-US"/>
        </a:p>
      </dgm:t>
    </dgm:pt>
    <dgm:pt modelId="{E93B67D7-2C37-4527-8300-A9B615704777}" type="sibTrans" cxnId="{EBE84C48-15E9-4BA1-A397-3BEB2B10B1A5}">
      <dgm:prSet/>
      <dgm:spPr/>
      <dgm:t>
        <a:bodyPr/>
        <a:lstStyle/>
        <a:p>
          <a:endParaRPr lang="en-US"/>
        </a:p>
      </dgm:t>
    </dgm:pt>
    <dgm:pt modelId="{71F11BB3-B609-4B29-B69F-BA71C607DD0C}">
      <dgm:prSet/>
      <dgm:spPr/>
      <dgm:t>
        <a:bodyPr/>
        <a:lstStyle/>
        <a:p>
          <a:pPr>
            <a:lnSpc>
              <a:spcPct val="100000"/>
            </a:lnSpc>
          </a:pPr>
          <a:r>
            <a:rPr lang="en-US" b="0" i="0" dirty="0"/>
            <a:t>Logistic Regression</a:t>
          </a:r>
          <a:endParaRPr lang="en-US" dirty="0"/>
        </a:p>
      </dgm:t>
    </dgm:pt>
    <dgm:pt modelId="{4B178586-F6FB-44DD-8BA6-40E18A424C32}" type="parTrans" cxnId="{96AFA7D2-CDB4-40E6-BC90-E708E654F470}">
      <dgm:prSet/>
      <dgm:spPr/>
      <dgm:t>
        <a:bodyPr/>
        <a:lstStyle/>
        <a:p>
          <a:endParaRPr lang="en-US"/>
        </a:p>
      </dgm:t>
    </dgm:pt>
    <dgm:pt modelId="{7891F001-755D-4401-99AE-BA11F41B470B}" type="sibTrans" cxnId="{96AFA7D2-CDB4-40E6-BC90-E708E654F470}">
      <dgm:prSet/>
      <dgm:spPr/>
      <dgm:t>
        <a:bodyPr/>
        <a:lstStyle/>
        <a:p>
          <a:endParaRPr lang="en-US"/>
        </a:p>
      </dgm:t>
    </dgm:pt>
    <dgm:pt modelId="{B584353D-4CE2-48D2-9B8F-C549B408D16A}">
      <dgm:prSet/>
      <dgm:spPr/>
      <dgm:t>
        <a:bodyPr/>
        <a:lstStyle/>
        <a:p>
          <a:pPr>
            <a:lnSpc>
              <a:spcPct val="100000"/>
            </a:lnSpc>
          </a:pPr>
          <a:r>
            <a:rPr lang="en-US" b="0" i="0"/>
            <a:t>Random Forest</a:t>
          </a:r>
          <a:endParaRPr lang="en-US"/>
        </a:p>
      </dgm:t>
    </dgm:pt>
    <dgm:pt modelId="{450A1F54-0BDB-460E-BADF-080E278A174F}" type="parTrans" cxnId="{6D778C1D-38DD-456C-BE6C-8AEF0EC5B5F6}">
      <dgm:prSet/>
      <dgm:spPr/>
      <dgm:t>
        <a:bodyPr/>
        <a:lstStyle/>
        <a:p>
          <a:endParaRPr lang="en-US"/>
        </a:p>
      </dgm:t>
    </dgm:pt>
    <dgm:pt modelId="{759C13C0-9AC4-4528-8D44-5ADE170A5205}" type="sibTrans" cxnId="{6D778C1D-38DD-456C-BE6C-8AEF0EC5B5F6}">
      <dgm:prSet/>
      <dgm:spPr/>
      <dgm:t>
        <a:bodyPr/>
        <a:lstStyle/>
        <a:p>
          <a:endParaRPr lang="en-US"/>
        </a:p>
      </dgm:t>
    </dgm:pt>
    <dgm:pt modelId="{73E3E6D8-DC79-4797-9DBF-635E742F1161}">
      <dgm:prSet/>
      <dgm:spPr/>
      <dgm:t>
        <a:bodyPr/>
        <a:lstStyle/>
        <a:p>
          <a:pPr>
            <a:lnSpc>
              <a:spcPct val="100000"/>
            </a:lnSpc>
          </a:pPr>
          <a:r>
            <a:rPr lang="en-US" b="0" i="0" dirty="0"/>
            <a:t>Decision Tree Classifier</a:t>
          </a:r>
          <a:endParaRPr lang="en-US" dirty="0"/>
        </a:p>
      </dgm:t>
    </dgm:pt>
    <dgm:pt modelId="{F8F2BDA5-9FA4-442E-A2F9-3ED448CC8E79}" type="parTrans" cxnId="{7739D77A-3278-4CF2-B45B-1E9DB015A6C1}">
      <dgm:prSet/>
      <dgm:spPr/>
      <dgm:t>
        <a:bodyPr/>
        <a:lstStyle/>
        <a:p>
          <a:endParaRPr lang="en-US"/>
        </a:p>
      </dgm:t>
    </dgm:pt>
    <dgm:pt modelId="{3D89106E-0FB6-4ED3-B217-8A66228150CA}" type="sibTrans" cxnId="{7739D77A-3278-4CF2-B45B-1E9DB015A6C1}">
      <dgm:prSet/>
      <dgm:spPr/>
      <dgm:t>
        <a:bodyPr/>
        <a:lstStyle/>
        <a:p>
          <a:endParaRPr lang="en-US"/>
        </a:p>
      </dgm:t>
    </dgm:pt>
    <dgm:pt modelId="{05C9E804-5A16-4EA4-B15B-E90B85562496}">
      <dgm:prSet/>
      <dgm:spPr/>
      <dgm:t>
        <a:bodyPr/>
        <a:lstStyle/>
        <a:p>
          <a:pPr>
            <a:lnSpc>
              <a:spcPct val="100000"/>
            </a:lnSpc>
          </a:pPr>
          <a:r>
            <a:rPr lang="en-US" b="0" i="0"/>
            <a:t>KNN Classifier</a:t>
          </a:r>
          <a:endParaRPr lang="en-US"/>
        </a:p>
      </dgm:t>
    </dgm:pt>
    <dgm:pt modelId="{73B6D78C-FDCB-4675-BF5D-7A5DF97CAA08}" type="parTrans" cxnId="{E9E5B187-F4D0-4836-BD9D-1D13431FE443}">
      <dgm:prSet/>
      <dgm:spPr/>
      <dgm:t>
        <a:bodyPr/>
        <a:lstStyle/>
        <a:p>
          <a:endParaRPr lang="en-US"/>
        </a:p>
      </dgm:t>
    </dgm:pt>
    <dgm:pt modelId="{FB9932AD-06FA-46C5-8523-EEC51C4E3FC5}" type="sibTrans" cxnId="{E9E5B187-F4D0-4836-BD9D-1D13431FE443}">
      <dgm:prSet/>
      <dgm:spPr/>
      <dgm:t>
        <a:bodyPr/>
        <a:lstStyle/>
        <a:p>
          <a:endParaRPr lang="en-US"/>
        </a:p>
      </dgm:t>
    </dgm:pt>
    <dgm:pt modelId="{91EDBD47-679B-4A3F-A972-3E6E8B627265}">
      <dgm:prSet/>
      <dgm:spPr/>
      <dgm:t>
        <a:bodyPr/>
        <a:lstStyle/>
        <a:p>
          <a:pPr>
            <a:lnSpc>
              <a:spcPct val="100000"/>
            </a:lnSpc>
            <a:defRPr b="1"/>
          </a:pPr>
          <a:r>
            <a:rPr lang="en-US" b="0" i="0" dirty="0"/>
            <a:t>Data Preprocessing Steps:</a:t>
          </a:r>
          <a:endParaRPr lang="en-US" dirty="0"/>
        </a:p>
      </dgm:t>
    </dgm:pt>
    <dgm:pt modelId="{502C6EAD-8AC1-4A00-A007-AA3388C1DF64}" type="parTrans" cxnId="{CE015387-B074-4113-91C5-4C44FE8CBB77}">
      <dgm:prSet/>
      <dgm:spPr/>
      <dgm:t>
        <a:bodyPr/>
        <a:lstStyle/>
        <a:p>
          <a:endParaRPr lang="en-US"/>
        </a:p>
      </dgm:t>
    </dgm:pt>
    <dgm:pt modelId="{AADA42F7-9C8C-4D72-B781-D19EBFD19A1A}" type="sibTrans" cxnId="{CE015387-B074-4113-91C5-4C44FE8CBB77}">
      <dgm:prSet/>
      <dgm:spPr/>
      <dgm:t>
        <a:bodyPr/>
        <a:lstStyle/>
        <a:p>
          <a:endParaRPr lang="en-US"/>
        </a:p>
      </dgm:t>
    </dgm:pt>
    <dgm:pt modelId="{8BDCFFD2-ABC0-4F0A-BDE2-416CBA563CE2}">
      <dgm:prSet/>
      <dgm:spPr/>
      <dgm:t>
        <a:bodyPr/>
        <a:lstStyle/>
        <a:p>
          <a:pPr>
            <a:lnSpc>
              <a:spcPct val="100000"/>
            </a:lnSpc>
          </a:pPr>
          <a:r>
            <a:rPr lang="en-US" b="0" i="0"/>
            <a:t>Data cleaning to handle missing values and outliers.</a:t>
          </a:r>
          <a:endParaRPr lang="en-US"/>
        </a:p>
      </dgm:t>
    </dgm:pt>
    <dgm:pt modelId="{D513E8AD-5CBD-471A-94D7-CAF4FA473070}" type="parTrans" cxnId="{F6C3900B-6576-435E-90AE-07E297DFE41E}">
      <dgm:prSet/>
      <dgm:spPr/>
      <dgm:t>
        <a:bodyPr/>
        <a:lstStyle/>
        <a:p>
          <a:endParaRPr lang="en-US"/>
        </a:p>
      </dgm:t>
    </dgm:pt>
    <dgm:pt modelId="{84AE334A-6A0B-4C6C-83E8-3989880FD08B}" type="sibTrans" cxnId="{F6C3900B-6576-435E-90AE-07E297DFE41E}">
      <dgm:prSet/>
      <dgm:spPr/>
      <dgm:t>
        <a:bodyPr/>
        <a:lstStyle/>
        <a:p>
          <a:endParaRPr lang="en-US"/>
        </a:p>
      </dgm:t>
    </dgm:pt>
    <dgm:pt modelId="{B14CF928-2DC8-4B77-A75F-5DF10394F2A4}">
      <dgm:prSet/>
      <dgm:spPr/>
      <dgm:t>
        <a:bodyPr/>
        <a:lstStyle/>
        <a:p>
          <a:pPr>
            <a:lnSpc>
              <a:spcPct val="100000"/>
            </a:lnSpc>
          </a:pPr>
          <a:r>
            <a:rPr lang="en-US" b="0" i="0" dirty="0"/>
            <a:t>Normalization to scale features to a uniform range.</a:t>
          </a:r>
          <a:endParaRPr lang="en-US" dirty="0"/>
        </a:p>
      </dgm:t>
    </dgm:pt>
    <dgm:pt modelId="{2D3024C1-05F7-4BBB-8780-6FE61B88874A}" type="parTrans" cxnId="{28E7F76F-E6B1-464B-89D4-0B7E8FB31BD1}">
      <dgm:prSet/>
      <dgm:spPr/>
      <dgm:t>
        <a:bodyPr/>
        <a:lstStyle/>
        <a:p>
          <a:endParaRPr lang="en-US"/>
        </a:p>
      </dgm:t>
    </dgm:pt>
    <dgm:pt modelId="{139D492E-AD7B-4525-A435-3A4B196EF5E9}" type="sibTrans" cxnId="{28E7F76F-E6B1-464B-89D4-0B7E8FB31BD1}">
      <dgm:prSet/>
      <dgm:spPr/>
      <dgm:t>
        <a:bodyPr/>
        <a:lstStyle/>
        <a:p>
          <a:endParaRPr lang="en-US"/>
        </a:p>
      </dgm:t>
    </dgm:pt>
    <dgm:pt modelId="{DE3E0500-DA5A-46A6-8CF5-A9E1F6C43413}">
      <dgm:prSet/>
      <dgm:spPr/>
      <dgm:t>
        <a:bodyPr/>
        <a:lstStyle/>
        <a:p>
          <a:pPr>
            <a:lnSpc>
              <a:spcPct val="100000"/>
            </a:lnSpc>
          </a:pPr>
          <a:r>
            <a:rPr lang="en-US" b="0" i="0" dirty="0"/>
            <a:t>Encoding categorical variables for numerical representation.</a:t>
          </a:r>
          <a:endParaRPr lang="en-US" dirty="0"/>
        </a:p>
      </dgm:t>
    </dgm:pt>
    <dgm:pt modelId="{F0A788A1-A77D-4CC4-B0FF-59973FBEBF53}" type="parTrans" cxnId="{2B4DC840-5E10-4C81-A147-5ED14C53A79B}">
      <dgm:prSet/>
      <dgm:spPr/>
      <dgm:t>
        <a:bodyPr/>
        <a:lstStyle/>
        <a:p>
          <a:endParaRPr lang="en-US"/>
        </a:p>
      </dgm:t>
    </dgm:pt>
    <dgm:pt modelId="{A6F8DEEC-C7FF-4161-B2A6-7AF9B5416A1D}" type="sibTrans" cxnId="{2B4DC840-5E10-4C81-A147-5ED14C53A79B}">
      <dgm:prSet/>
      <dgm:spPr/>
      <dgm:t>
        <a:bodyPr/>
        <a:lstStyle/>
        <a:p>
          <a:endParaRPr lang="en-US"/>
        </a:p>
      </dgm:t>
    </dgm:pt>
    <dgm:pt modelId="{9D6337C7-7E8C-47C9-991A-1AE4400EB809}">
      <dgm:prSet/>
      <dgm:spPr/>
      <dgm:t>
        <a:bodyPr/>
        <a:lstStyle/>
        <a:p>
          <a:pPr>
            <a:lnSpc>
              <a:spcPct val="100000"/>
            </a:lnSpc>
            <a:defRPr b="1"/>
          </a:pPr>
          <a:r>
            <a:rPr lang="en-US" b="0" i="0" dirty="0"/>
            <a:t>Feature Selection Techniques:</a:t>
          </a:r>
          <a:endParaRPr lang="en-US" dirty="0"/>
        </a:p>
      </dgm:t>
    </dgm:pt>
    <dgm:pt modelId="{5E5B8514-397A-4A01-9562-3F15725E3983}" type="parTrans" cxnId="{4684CE0D-FB95-4927-88A7-2C19E8BDEA54}">
      <dgm:prSet/>
      <dgm:spPr/>
      <dgm:t>
        <a:bodyPr/>
        <a:lstStyle/>
        <a:p>
          <a:endParaRPr lang="en-US"/>
        </a:p>
      </dgm:t>
    </dgm:pt>
    <dgm:pt modelId="{0225DF2B-0449-4BE7-9580-B0CBD8F4890D}" type="sibTrans" cxnId="{4684CE0D-FB95-4927-88A7-2C19E8BDEA54}">
      <dgm:prSet/>
      <dgm:spPr/>
      <dgm:t>
        <a:bodyPr/>
        <a:lstStyle/>
        <a:p>
          <a:endParaRPr lang="en-US"/>
        </a:p>
      </dgm:t>
    </dgm:pt>
    <dgm:pt modelId="{7A673048-09BE-4151-ADD3-B3643C26B820}">
      <dgm:prSet/>
      <dgm:spPr/>
      <dgm:t>
        <a:bodyPr/>
        <a:lstStyle/>
        <a:p>
          <a:pPr>
            <a:lnSpc>
              <a:spcPct val="100000"/>
            </a:lnSpc>
          </a:pPr>
          <a:r>
            <a:rPr lang="en-US" b="0" i="0" dirty="0"/>
            <a:t>Feature importance analysis.</a:t>
          </a:r>
          <a:endParaRPr lang="en-US" dirty="0"/>
        </a:p>
      </dgm:t>
    </dgm:pt>
    <dgm:pt modelId="{53ABC6D7-392C-44F0-B7E1-C1F7F3FA3B8F}" type="parTrans" cxnId="{15EF4B04-98E5-486B-A0A7-3FB0715A3BA1}">
      <dgm:prSet/>
      <dgm:spPr/>
      <dgm:t>
        <a:bodyPr/>
        <a:lstStyle/>
        <a:p>
          <a:endParaRPr lang="en-US"/>
        </a:p>
      </dgm:t>
    </dgm:pt>
    <dgm:pt modelId="{6FE52ACB-9B5E-41E5-A8AC-95C91BBBEDD7}" type="sibTrans" cxnId="{15EF4B04-98E5-486B-A0A7-3FB0715A3BA1}">
      <dgm:prSet/>
      <dgm:spPr/>
      <dgm:t>
        <a:bodyPr/>
        <a:lstStyle/>
        <a:p>
          <a:endParaRPr lang="en-US"/>
        </a:p>
      </dgm:t>
    </dgm:pt>
    <dgm:pt modelId="{CFC3C4E4-875A-4755-82CF-41FF33980CB0}">
      <dgm:prSet/>
      <dgm:spPr/>
      <dgm:t>
        <a:bodyPr/>
        <a:lstStyle/>
        <a:p>
          <a:pPr>
            <a:lnSpc>
              <a:spcPct val="100000"/>
            </a:lnSpc>
          </a:pPr>
          <a:r>
            <a:rPr lang="en-US" b="0" i="0" dirty="0"/>
            <a:t>Recursive feature elimination.</a:t>
          </a:r>
          <a:endParaRPr lang="en-US" dirty="0"/>
        </a:p>
      </dgm:t>
    </dgm:pt>
    <dgm:pt modelId="{277F66B3-12D4-494C-A4AB-E2184E66775B}" type="parTrans" cxnId="{61C4AE75-A142-4282-BD49-00C44AB420AC}">
      <dgm:prSet/>
      <dgm:spPr/>
      <dgm:t>
        <a:bodyPr/>
        <a:lstStyle/>
        <a:p>
          <a:endParaRPr lang="en-US"/>
        </a:p>
      </dgm:t>
    </dgm:pt>
    <dgm:pt modelId="{66B616C0-D3A1-4ED7-BE5E-D4A226955554}" type="sibTrans" cxnId="{61C4AE75-A142-4282-BD49-00C44AB420AC}">
      <dgm:prSet/>
      <dgm:spPr/>
      <dgm:t>
        <a:bodyPr/>
        <a:lstStyle/>
        <a:p>
          <a:endParaRPr lang="en-US"/>
        </a:p>
      </dgm:t>
    </dgm:pt>
    <dgm:pt modelId="{AD236BEA-0BBB-4D06-861C-1062981323B0}">
      <dgm:prSet/>
      <dgm:spPr/>
      <dgm:t>
        <a:bodyPr/>
        <a:lstStyle/>
        <a:p>
          <a:pPr>
            <a:lnSpc>
              <a:spcPct val="100000"/>
            </a:lnSpc>
            <a:defRPr b="1"/>
          </a:pPr>
          <a:r>
            <a:rPr lang="en-US" b="0" i="0" dirty="0"/>
            <a:t>Model Training Process:</a:t>
          </a:r>
          <a:endParaRPr lang="en-US" dirty="0"/>
        </a:p>
      </dgm:t>
    </dgm:pt>
    <dgm:pt modelId="{76F4C520-8799-48CD-BC67-E09979546E12}" type="parTrans" cxnId="{C2F5FD4C-7EC6-4009-8F11-93EA2ABE5FC3}">
      <dgm:prSet/>
      <dgm:spPr/>
      <dgm:t>
        <a:bodyPr/>
        <a:lstStyle/>
        <a:p>
          <a:endParaRPr lang="en-US"/>
        </a:p>
      </dgm:t>
    </dgm:pt>
    <dgm:pt modelId="{002FA0A3-1723-4EE8-B5A7-96DE7ED46BC2}" type="sibTrans" cxnId="{C2F5FD4C-7EC6-4009-8F11-93EA2ABE5FC3}">
      <dgm:prSet/>
      <dgm:spPr/>
      <dgm:t>
        <a:bodyPr/>
        <a:lstStyle/>
        <a:p>
          <a:endParaRPr lang="en-US"/>
        </a:p>
      </dgm:t>
    </dgm:pt>
    <dgm:pt modelId="{67F727C8-382F-4F24-AC56-05D4521BB791}">
      <dgm:prSet/>
      <dgm:spPr/>
      <dgm:t>
        <a:bodyPr/>
        <a:lstStyle/>
        <a:p>
          <a:pPr>
            <a:lnSpc>
              <a:spcPct val="100000"/>
            </a:lnSpc>
          </a:pPr>
          <a:r>
            <a:rPr lang="en-US" b="0" i="0" dirty="0"/>
            <a:t>Split data into training and testing sets.</a:t>
          </a:r>
          <a:endParaRPr lang="en-US" dirty="0"/>
        </a:p>
      </dgm:t>
    </dgm:pt>
    <dgm:pt modelId="{F0DE03D7-8319-48E5-BE80-4325BA0C7D9F}" type="parTrans" cxnId="{090D1B2E-5752-477E-9E3D-696E7BD5BA39}">
      <dgm:prSet/>
      <dgm:spPr/>
      <dgm:t>
        <a:bodyPr/>
        <a:lstStyle/>
        <a:p>
          <a:endParaRPr lang="en-US"/>
        </a:p>
      </dgm:t>
    </dgm:pt>
    <dgm:pt modelId="{EB20C5DD-503D-4847-956E-435EE5DEFA04}" type="sibTrans" cxnId="{090D1B2E-5752-477E-9E3D-696E7BD5BA39}">
      <dgm:prSet/>
      <dgm:spPr/>
      <dgm:t>
        <a:bodyPr/>
        <a:lstStyle/>
        <a:p>
          <a:endParaRPr lang="en-US"/>
        </a:p>
      </dgm:t>
    </dgm:pt>
    <dgm:pt modelId="{B05DD86E-46BE-7C43-A64B-7FEA11C385B2}">
      <dgm:prSet/>
      <dgm:spPr/>
      <dgm:t>
        <a:bodyPr/>
        <a:lstStyle/>
        <a:p>
          <a:pPr>
            <a:lnSpc>
              <a:spcPct val="100000"/>
            </a:lnSpc>
            <a:defRPr b="1"/>
          </a:pPr>
          <a:r>
            <a:rPr lang="en-US" b="0" i="0" dirty="0" err="1"/>
            <a:t>Streamlit</a:t>
          </a:r>
          <a:r>
            <a:rPr lang="en-US" b="0" i="0" dirty="0"/>
            <a:t> Webpage</a:t>
          </a:r>
          <a:endParaRPr lang="en-US" dirty="0"/>
        </a:p>
      </dgm:t>
    </dgm:pt>
    <dgm:pt modelId="{1B6F1F42-4583-6344-BA2F-6098FC7B0A29}" type="parTrans" cxnId="{E92A6FBA-DAB0-684A-AF88-FFC86B6976BB}">
      <dgm:prSet/>
      <dgm:spPr/>
      <dgm:t>
        <a:bodyPr/>
        <a:lstStyle/>
        <a:p>
          <a:endParaRPr lang="en-US"/>
        </a:p>
      </dgm:t>
    </dgm:pt>
    <dgm:pt modelId="{E75637DC-D55C-4147-9D6B-CFBACAF1634C}" type="sibTrans" cxnId="{E92A6FBA-DAB0-684A-AF88-FFC86B6976BB}">
      <dgm:prSet/>
      <dgm:spPr/>
      <dgm:t>
        <a:bodyPr/>
        <a:lstStyle/>
        <a:p>
          <a:endParaRPr lang="en-US"/>
        </a:p>
      </dgm:t>
    </dgm:pt>
    <dgm:pt modelId="{804F7406-D9FF-4131-B4BB-27435BD74AB0}" type="pres">
      <dgm:prSet presAssocID="{02EFFF39-F47D-4E26-85C6-5D2AAAA9A4FC}" presName="root" presStyleCnt="0">
        <dgm:presLayoutVars>
          <dgm:dir/>
          <dgm:resizeHandles val="exact"/>
        </dgm:presLayoutVars>
      </dgm:prSet>
      <dgm:spPr/>
    </dgm:pt>
    <dgm:pt modelId="{0203C20A-5BF0-4292-AC7E-2E88F2B64289}" type="pres">
      <dgm:prSet presAssocID="{CAD384D7-B3F8-4251-94F1-9A7E35010692}" presName="compNode" presStyleCnt="0"/>
      <dgm:spPr/>
    </dgm:pt>
    <dgm:pt modelId="{2FEEFE27-BA60-4976-BD4A-141D98C7E0A2}" type="pres">
      <dgm:prSet presAssocID="{CAD384D7-B3F8-4251-94F1-9A7E35010692}" presName="iconRect" presStyleLbl="node1" presStyleIdx="0" presStyleCnt="5" custLinFactX="615082" custLinFactNeighborX="700000" custLinFactNeighborY="-117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3C9590F-C00A-49C0-93C7-B56FF335FD31}" type="pres">
      <dgm:prSet presAssocID="{CAD384D7-B3F8-4251-94F1-9A7E35010692}" presName="iconSpace" presStyleCnt="0"/>
      <dgm:spPr/>
    </dgm:pt>
    <dgm:pt modelId="{E0199AB6-29A4-4605-A504-1D356443BCE9}" type="pres">
      <dgm:prSet presAssocID="{CAD384D7-B3F8-4251-94F1-9A7E35010692}" presName="parTx" presStyleLbl="revTx" presStyleIdx="0" presStyleCnt="10" custLinFactX="200000" custLinFactNeighborX="260132" custLinFactNeighborY="-32527">
        <dgm:presLayoutVars>
          <dgm:chMax val="0"/>
          <dgm:chPref val="0"/>
        </dgm:presLayoutVars>
      </dgm:prSet>
      <dgm:spPr/>
    </dgm:pt>
    <dgm:pt modelId="{16A60F5E-0BFE-4BD3-9CE4-0553A927DDAE}" type="pres">
      <dgm:prSet presAssocID="{CAD384D7-B3F8-4251-94F1-9A7E35010692}" presName="txSpace" presStyleCnt="0"/>
      <dgm:spPr/>
    </dgm:pt>
    <dgm:pt modelId="{9227803E-015E-48BC-A9E4-E06188DCEAF2}" type="pres">
      <dgm:prSet presAssocID="{CAD384D7-B3F8-4251-94F1-9A7E35010692}" presName="desTx" presStyleLbl="revTx" presStyleIdx="1" presStyleCnt="10" custLinFactX="200000" custLinFactNeighborX="265227" custLinFactNeighborY="-30919">
        <dgm:presLayoutVars/>
      </dgm:prSet>
      <dgm:spPr/>
    </dgm:pt>
    <dgm:pt modelId="{578C742F-945C-418F-8FC8-1E71601A3CDF}" type="pres">
      <dgm:prSet presAssocID="{4BF5E5F9-7211-46E0-9690-CB8855DF6C1A}" presName="sibTrans" presStyleCnt="0"/>
      <dgm:spPr/>
    </dgm:pt>
    <dgm:pt modelId="{0146D4CE-A7F1-4DC3-A5C3-A82E24D91868}" type="pres">
      <dgm:prSet presAssocID="{91EDBD47-679B-4A3F-A972-3E6E8B627265}" presName="compNode" presStyleCnt="0"/>
      <dgm:spPr/>
    </dgm:pt>
    <dgm:pt modelId="{FB4AD263-7394-4001-A382-0E6EE09FFE29}" type="pres">
      <dgm:prSet presAssocID="{91EDBD47-679B-4A3F-A972-3E6E8B627265}" presName="iconRect" presStyleLbl="node1" presStyleIdx="1" presStyleCnt="5" custLinFactNeighborX="16912" custLinFactNeighborY="1594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Pie Chart"/>
        </a:ext>
      </dgm:extLst>
    </dgm:pt>
    <dgm:pt modelId="{CF0FFCBF-6D81-40B1-81BC-908F2457792E}" type="pres">
      <dgm:prSet presAssocID="{91EDBD47-679B-4A3F-A972-3E6E8B627265}" presName="iconSpace" presStyleCnt="0"/>
      <dgm:spPr/>
    </dgm:pt>
    <dgm:pt modelId="{A4FA9DD1-92A5-47C2-BC0C-E0A78C72FE69}" type="pres">
      <dgm:prSet presAssocID="{91EDBD47-679B-4A3F-A972-3E6E8B627265}" presName="parTx" presStyleLbl="revTx" presStyleIdx="2" presStyleCnt="10">
        <dgm:presLayoutVars>
          <dgm:chMax val="0"/>
          <dgm:chPref val="0"/>
        </dgm:presLayoutVars>
      </dgm:prSet>
      <dgm:spPr/>
    </dgm:pt>
    <dgm:pt modelId="{3D5251C2-02E4-44BC-9319-1EB31D030461}" type="pres">
      <dgm:prSet presAssocID="{91EDBD47-679B-4A3F-A972-3E6E8B627265}" presName="txSpace" presStyleCnt="0"/>
      <dgm:spPr/>
    </dgm:pt>
    <dgm:pt modelId="{AF28BEDD-FD88-446C-9924-07242EA9D1CA}" type="pres">
      <dgm:prSet presAssocID="{91EDBD47-679B-4A3F-A972-3E6E8B627265}" presName="desTx" presStyleLbl="revTx" presStyleIdx="3" presStyleCnt="10">
        <dgm:presLayoutVars/>
      </dgm:prSet>
      <dgm:spPr/>
    </dgm:pt>
    <dgm:pt modelId="{993B42AF-066E-41B8-A442-768F985488A1}" type="pres">
      <dgm:prSet presAssocID="{AADA42F7-9C8C-4D72-B781-D19EBFD19A1A}" presName="sibTrans" presStyleCnt="0"/>
      <dgm:spPr/>
    </dgm:pt>
    <dgm:pt modelId="{422E2740-1AF8-4DB1-966F-0F07E763B6EE}" type="pres">
      <dgm:prSet presAssocID="{9D6337C7-7E8C-47C9-991A-1AE4400EB809}" presName="compNode" presStyleCnt="0"/>
      <dgm:spPr/>
    </dgm:pt>
    <dgm:pt modelId="{E645F26A-A914-42A2-9908-19CFFAC222DA}" type="pres">
      <dgm:prSet presAssocID="{9D6337C7-7E8C-47C9-991A-1AE4400EB809}" presName="iconRect" presStyleLbl="node1" presStyleIdx="2" presStyleCnt="5" custLinFactX="122065" custLinFactNeighborX="200000" custLinFactNeighborY="-1063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3DA31135-9DCA-44E1-9D32-00AA472FBB64}" type="pres">
      <dgm:prSet presAssocID="{9D6337C7-7E8C-47C9-991A-1AE4400EB809}" presName="iconSpace" presStyleCnt="0"/>
      <dgm:spPr/>
    </dgm:pt>
    <dgm:pt modelId="{1AE5B0C0-2EED-442B-AED8-6BE8AFB443E1}" type="pres">
      <dgm:prSet presAssocID="{9D6337C7-7E8C-47C9-991A-1AE4400EB809}" presName="parTx" presStyleLbl="revTx" presStyleIdx="4" presStyleCnt="10">
        <dgm:presLayoutVars>
          <dgm:chMax val="0"/>
          <dgm:chPref val="0"/>
        </dgm:presLayoutVars>
      </dgm:prSet>
      <dgm:spPr/>
    </dgm:pt>
    <dgm:pt modelId="{CF993F87-793A-43AD-9E3C-A5CD6014F7D3}" type="pres">
      <dgm:prSet presAssocID="{9D6337C7-7E8C-47C9-991A-1AE4400EB809}" presName="txSpace" presStyleCnt="0"/>
      <dgm:spPr/>
    </dgm:pt>
    <dgm:pt modelId="{E40C3207-BD61-4281-896F-BF2EB0064D38}" type="pres">
      <dgm:prSet presAssocID="{9D6337C7-7E8C-47C9-991A-1AE4400EB809}" presName="desTx" presStyleLbl="revTx" presStyleIdx="5" presStyleCnt="10">
        <dgm:presLayoutVars/>
      </dgm:prSet>
      <dgm:spPr/>
    </dgm:pt>
    <dgm:pt modelId="{5CB5A265-C56A-48CA-9517-AC2732D2E528}" type="pres">
      <dgm:prSet presAssocID="{0225DF2B-0449-4BE7-9580-B0CBD8F4890D}" presName="sibTrans" presStyleCnt="0"/>
      <dgm:spPr/>
    </dgm:pt>
    <dgm:pt modelId="{EF12A957-BDAE-4534-9858-F188B211F129}" type="pres">
      <dgm:prSet presAssocID="{AD236BEA-0BBB-4D06-861C-1062981323B0}" presName="compNode" presStyleCnt="0"/>
      <dgm:spPr/>
    </dgm:pt>
    <dgm:pt modelId="{F80183E7-7C55-4533-8D64-BAFEED8388A9}" type="pres">
      <dgm:prSet presAssocID="{AD236BEA-0BBB-4D06-861C-1062981323B0}" presName="iconRect" presStyleLbl="node1" presStyleIdx="3" presStyleCnt="5" custLinFactX="-135238" custLinFactNeighborX="-200000" custLinFactNeighborY="-6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2661F4F9-3939-491D-89DE-7B1D2D1A92FB}" type="pres">
      <dgm:prSet presAssocID="{AD236BEA-0BBB-4D06-861C-1062981323B0}" presName="iconSpace" presStyleCnt="0"/>
      <dgm:spPr/>
    </dgm:pt>
    <dgm:pt modelId="{63AE6BB7-7CE6-4F37-805A-139C3F9F38B0}" type="pres">
      <dgm:prSet presAssocID="{AD236BEA-0BBB-4D06-861C-1062981323B0}" presName="parTx" presStyleLbl="revTx" presStyleIdx="6" presStyleCnt="10">
        <dgm:presLayoutVars>
          <dgm:chMax val="0"/>
          <dgm:chPref val="0"/>
        </dgm:presLayoutVars>
      </dgm:prSet>
      <dgm:spPr/>
    </dgm:pt>
    <dgm:pt modelId="{3D8654CE-7CEB-4E28-8A6F-B6A21B2362D4}" type="pres">
      <dgm:prSet presAssocID="{AD236BEA-0BBB-4D06-861C-1062981323B0}" presName="txSpace" presStyleCnt="0"/>
      <dgm:spPr/>
    </dgm:pt>
    <dgm:pt modelId="{E01768E2-AFDA-47F6-93CC-D301D84D7ABF}" type="pres">
      <dgm:prSet presAssocID="{AD236BEA-0BBB-4D06-861C-1062981323B0}" presName="desTx" presStyleLbl="revTx" presStyleIdx="7" presStyleCnt="10" custScaleY="98074">
        <dgm:presLayoutVars/>
      </dgm:prSet>
      <dgm:spPr/>
    </dgm:pt>
    <dgm:pt modelId="{568EBD7B-C2FB-9043-868C-686D0AD23C0E}" type="pres">
      <dgm:prSet presAssocID="{002FA0A3-1723-4EE8-B5A7-96DE7ED46BC2}" presName="sibTrans" presStyleCnt="0"/>
      <dgm:spPr/>
    </dgm:pt>
    <dgm:pt modelId="{169BBD02-85BE-3848-B2CE-3AB1A2E8EE16}" type="pres">
      <dgm:prSet presAssocID="{B05DD86E-46BE-7C43-A64B-7FEA11C385B2}" presName="compNode" presStyleCnt="0"/>
      <dgm:spPr/>
    </dgm:pt>
    <dgm:pt modelId="{037D1E9A-048C-1940-869B-25B8C552E59C}" type="pres">
      <dgm:prSet presAssocID="{B05DD86E-46BE-7C43-A64B-7FEA11C385B2}" presName="iconRect" presStyleLbl="node1" presStyleIdx="4" presStyleCnt="5" custLinFactX="-100000" custLinFactY="100000" custLinFactNeighborX="-185858" custLinFactNeighborY="193180"/>
      <dgm:spPr>
        <a:blipFill>
          <a:blip xmlns:r="http://schemas.openxmlformats.org/officeDocument/2006/relationships" r:embed="rId9">
            <a:extLst>
              <a:ext uri="{28A0092B-C50C-407E-A947-70E740481C1C}">
                <a14:useLocalDpi xmlns:a14="http://schemas.microsoft.com/office/drawing/2010/main" val="0"/>
              </a:ext>
            </a:extLst>
          </a:blip>
          <a:srcRect/>
          <a:stretch>
            <a:fillRect l="-6000" r="-6000"/>
          </a:stretch>
        </a:blipFill>
      </dgm:spPr>
    </dgm:pt>
    <dgm:pt modelId="{15EB1919-5A34-0444-8373-0699F247A6A5}" type="pres">
      <dgm:prSet presAssocID="{B05DD86E-46BE-7C43-A64B-7FEA11C385B2}" presName="iconSpace" presStyleCnt="0"/>
      <dgm:spPr/>
    </dgm:pt>
    <dgm:pt modelId="{47B05CD2-96C8-7245-912F-B72F1EAA066C}" type="pres">
      <dgm:prSet presAssocID="{B05DD86E-46BE-7C43-A64B-7FEA11C385B2}" presName="parTx" presStyleLbl="revTx" presStyleIdx="8" presStyleCnt="10" custLinFactY="243705" custLinFactNeighborX="-95923" custLinFactNeighborY="300000">
        <dgm:presLayoutVars>
          <dgm:chMax val="0"/>
          <dgm:chPref val="0"/>
        </dgm:presLayoutVars>
      </dgm:prSet>
      <dgm:spPr/>
    </dgm:pt>
    <dgm:pt modelId="{6EC8BB2A-C140-5A4E-B879-F2BA3E994D38}" type="pres">
      <dgm:prSet presAssocID="{B05DD86E-46BE-7C43-A64B-7FEA11C385B2}" presName="txSpace" presStyleCnt="0"/>
      <dgm:spPr/>
    </dgm:pt>
    <dgm:pt modelId="{FFAAEFA1-D498-C541-A632-2001FE1F3180}" type="pres">
      <dgm:prSet presAssocID="{B05DD86E-46BE-7C43-A64B-7FEA11C385B2}" presName="desTx" presStyleLbl="revTx" presStyleIdx="9" presStyleCnt="10" custLinFactNeighborX="-15530" custLinFactNeighborY="23062">
        <dgm:presLayoutVars/>
      </dgm:prSet>
      <dgm:spPr/>
    </dgm:pt>
  </dgm:ptLst>
  <dgm:cxnLst>
    <dgm:cxn modelId="{15EF4B04-98E5-486B-A0A7-3FB0715A3BA1}" srcId="{9D6337C7-7E8C-47C9-991A-1AE4400EB809}" destId="{7A673048-09BE-4151-ADD3-B3643C26B820}" srcOrd="0" destOrd="0" parTransId="{53ABC6D7-392C-44F0-B7E1-C1F7F3FA3B8F}" sibTransId="{6FE52ACB-9B5E-41E5-A8AC-95C91BBBEDD7}"/>
    <dgm:cxn modelId="{F6C3900B-6576-435E-90AE-07E297DFE41E}" srcId="{91EDBD47-679B-4A3F-A972-3E6E8B627265}" destId="{8BDCFFD2-ABC0-4F0A-BDE2-416CBA563CE2}" srcOrd="0" destOrd="0" parTransId="{D513E8AD-5CBD-471A-94D7-CAF4FA473070}" sibTransId="{84AE334A-6A0B-4C6C-83E8-3989880FD08B}"/>
    <dgm:cxn modelId="{AB83AA0D-0C09-2B45-9D09-2FAE22A7078A}" type="presOf" srcId="{9D6337C7-7E8C-47C9-991A-1AE4400EB809}" destId="{1AE5B0C0-2EED-442B-AED8-6BE8AFB443E1}" srcOrd="0" destOrd="0" presId="urn:microsoft.com/office/officeart/2018/5/layout/CenteredIconLabelDescriptionList"/>
    <dgm:cxn modelId="{4684CE0D-FB95-4927-88A7-2C19E8BDEA54}" srcId="{02EFFF39-F47D-4E26-85C6-5D2AAAA9A4FC}" destId="{9D6337C7-7E8C-47C9-991A-1AE4400EB809}" srcOrd="2" destOrd="0" parTransId="{5E5B8514-397A-4A01-9562-3F15725E3983}" sibTransId="{0225DF2B-0449-4BE7-9580-B0CBD8F4890D}"/>
    <dgm:cxn modelId="{6D778C1D-38DD-456C-BE6C-8AEF0EC5B5F6}" srcId="{CAD384D7-B3F8-4251-94F1-9A7E35010692}" destId="{B584353D-4CE2-48D2-9B8F-C549B408D16A}" srcOrd="2" destOrd="0" parTransId="{450A1F54-0BDB-460E-BADF-080E278A174F}" sibTransId="{759C13C0-9AC4-4528-8D44-5ADE170A5205}"/>
    <dgm:cxn modelId="{B0F0F71D-E990-FC4D-AFC0-FA1F02E762DC}" type="presOf" srcId="{B584353D-4CE2-48D2-9B8F-C549B408D16A}" destId="{9227803E-015E-48BC-A9E4-E06188DCEAF2}" srcOrd="0" destOrd="2" presId="urn:microsoft.com/office/officeart/2018/5/layout/CenteredIconLabelDescriptionList"/>
    <dgm:cxn modelId="{99BBEF1F-4B36-C745-83E2-F340E4EFA5E7}" type="presOf" srcId="{71F11BB3-B609-4B29-B69F-BA71C607DD0C}" destId="{9227803E-015E-48BC-A9E4-E06188DCEAF2}" srcOrd="0" destOrd="1" presId="urn:microsoft.com/office/officeart/2018/5/layout/CenteredIconLabelDescriptionList"/>
    <dgm:cxn modelId="{85AF2028-94A7-AB4C-B033-9A70151A0375}" type="presOf" srcId="{CAD384D7-B3F8-4251-94F1-9A7E35010692}" destId="{E0199AB6-29A4-4605-A504-1D356443BCE9}" srcOrd="0" destOrd="0" presId="urn:microsoft.com/office/officeart/2018/5/layout/CenteredIconLabelDescriptionList"/>
    <dgm:cxn modelId="{090D1B2E-5752-477E-9E3D-696E7BD5BA39}" srcId="{AD236BEA-0BBB-4D06-861C-1062981323B0}" destId="{67F727C8-382F-4F24-AC56-05D4521BB791}" srcOrd="0" destOrd="0" parTransId="{F0DE03D7-8319-48E5-BE80-4325BA0C7D9F}" sibTransId="{EB20C5DD-503D-4847-956E-435EE5DEFA04}"/>
    <dgm:cxn modelId="{C5E75739-D688-8E4A-8D58-4EA7772AE438}" type="presOf" srcId="{7A673048-09BE-4151-ADD3-B3643C26B820}" destId="{E40C3207-BD61-4281-896F-BF2EB0064D38}" srcOrd="0" destOrd="0" presId="urn:microsoft.com/office/officeart/2018/5/layout/CenteredIconLabelDescriptionList"/>
    <dgm:cxn modelId="{0D9EBF3B-47DA-674B-8E11-BACB1C2B2641}" type="presOf" srcId="{73E3E6D8-DC79-4797-9DBF-635E742F1161}" destId="{9227803E-015E-48BC-A9E4-E06188DCEAF2}" srcOrd="0" destOrd="3" presId="urn:microsoft.com/office/officeart/2018/5/layout/CenteredIconLabelDescriptionList"/>
    <dgm:cxn modelId="{2B4DC840-5E10-4C81-A147-5ED14C53A79B}" srcId="{91EDBD47-679B-4A3F-A972-3E6E8B627265}" destId="{DE3E0500-DA5A-46A6-8CF5-A9E1F6C43413}" srcOrd="2" destOrd="0" parTransId="{F0A788A1-A77D-4CC4-B0FF-59973FBEBF53}" sibTransId="{A6F8DEEC-C7FF-4161-B2A6-7AF9B5416A1D}"/>
    <dgm:cxn modelId="{FAF2F045-DBE5-CA4C-8D97-0BB65ED0A904}" type="presOf" srcId="{91EDBD47-679B-4A3F-A972-3E6E8B627265}" destId="{A4FA9DD1-92A5-47C2-BC0C-E0A78C72FE69}" srcOrd="0" destOrd="0" presId="urn:microsoft.com/office/officeart/2018/5/layout/CenteredIconLabelDescriptionList"/>
    <dgm:cxn modelId="{EBE84C48-15E9-4BA1-A397-3BEB2B10B1A5}" srcId="{CAD384D7-B3F8-4251-94F1-9A7E35010692}" destId="{7EC30717-17CC-48B5-9CAE-E7B1A93BF6F5}" srcOrd="0" destOrd="0" parTransId="{F0A3BE89-4AB2-47F3-BB99-936E41DE73A0}" sibTransId="{E93B67D7-2C37-4527-8300-A9B615704777}"/>
    <dgm:cxn modelId="{C2F5FD4C-7EC6-4009-8F11-93EA2ABE5FC3}" srcId="{02EFFF39-F47D-4E26-85C6-5D2AAAA9A4FC}" destId="{AD236BEA-0BBB-4D06-861C-1062981323B0}" srcOrd="3" destOrd="0" parTransId="{76F4C520-8799-48CD-BC67-E09979546E12}" sibTransId="{002FA0A3-1723-4EE8-B5A7-96DE7ED46BC2}"/>
    <dgm:cxn modelId="{C8CEAC4E-2D51-BE45-A116-2F9E0014C589}" type="presOf" srcId="{05C9E804-5A16-4EA4-B15B-E90B85562496}" destId="{9227803E-015E-48BC-A9E4-E06188DCEAF2}" srcOrd="0" destOrd="4" presId="urn:microsoft.com/office/officeart/2018/5/layout/CenteredIconLabelDescriptionList"/>
    <dgm:cxn modelId="{A480C252-7E81-9449-AEFD-ABFAFA714BFB}" type="presOf" srcId="{02EFFF39-F47D-4E26-85C6-5D2AAAA9A4FC}" destId="{804F7406-D9FF-4131-B4BB-27435BD74AB0}" srcOrd="0" destOrd="0" presId="urn:microsoft.com/office/officeart/2018/5/layout/CenteredIconLabelDescriptionList"/>
    <dgm:cxn modelId="{C0E6166C-553A-4BC1-A9D6-F0BC31A11B2B}" srcId="{02EFFF39-F47D-4E26-85C6-5D2AAAA9A4FC}" destId="{CAD384D7-B3F8-4251-94F1-9A7E35010692}" srcOrd="0" destOrd="0" parTransId="{4E69C8BA-E6EB-4898-B3AC-BD5A69171B89}" sibTransId="{4BF5E5F9-7211-46E0-9690-CB8855DF6C1A}"/>
    <dgm:cxn modelId="{9ACE1E6C-9DAC-5041-9F59-F60CA8905098}" type="presOf" srcId="{7EC30717-17CC-48B5-9CAE-E7B1A93BF6F5}" destId="{9227803E-015E-48BC-A9E4-E06188DCEAF2}" srcOrd="0" destOrd="0" presId="urn:microsoft.com/office/officeart/2018/5/layout/CenteredIconLabelDescriptionList"/>
    <dgm:cxn modelId="{28E7F76F-E6B1-464B-89D4-0B7E8FB31BD1}" srcId="{91EDBD47-679B-4A3F-A972-3E6E8B627265}" destId="{B14CF928-2DC8-4B77-A75F-5DF10394F2A4}" srcOrd="1" destOrd="0" parTransId="{2D3024C1-05F7-4BBB-8780-6FE61B88874A}" sibTransId="{139D492E-AD7B-4525-A435-3A4B196EF5E9}"/>
    <dgm:cxn modelId="{61C4AE75-A142-4282-BD49-00C44AB420AC}" srcId="{9D6337C7-7E8C-47C9-991A-1AE4400EB809}" destId="{CFC3C4E4-875A-4755-82CF-41FF33980CB0}" srcOrd="1" destOrd="0" parTransId="{277F66B3-12D4-494C-A4AB-E2184E66775B}" sibTransId="{66B616C0-D3A1-4ED7-BE5E-D4A226955554}"/>
    <dgm:cxn modelId="{11543C76-5F1E-704D-AE4D-35D337C66D27}" type="presOf" srcId="{67F727C8-382F-4F24-AC56-05D4521BB791}" destId="{E01768E2-AFDA-47F6-93CC-D301D84D7ABF}" srcOrd="0" destOrd="0" presId="urn:microsoft.com/office/officeart/2018/5/layout/CenteredIconLabelDescriptionList"/>
    <dgm:cxn modelId="{7739D77A-3278-4CF2-B45B-1E9DB015A6C1}" srcId="{CAD384D7-B3F8-4251-94F1-9A7E35010692}" destId="{73E3E6D8-DC79-4797-9DBF-635E742F1161}" srcOrd="3" destOrd="0" parTransId="{F8F2BDA5-9FA4-442E-A2F9-3ED448CC8E79}" sibTransId="{3D89106E-0FB6-4ED3-B217-8A66228150CA}"/>
    <dgm:cxn modelId="{442E507E-144B-A845-A3F0-F6A39C8B2D5F}" type="presOf" srcId="{CFC3C4E4-875A-4755-82CF-41FF33980CB0}" destId="{E40C3207-BD61-4281-896F-BF2EB0064D38}" srcOrd="0" destOrd="1" presId="urn:microsoft.com/office/officeart/2018/5/layout/CenteredIconLabelDescriptionList"/>
    <dgm:cxn modelId="{CE015387-B074-4113-91C5-4C44FE8CBB77}" srcId="{02EFFF39-F47D-4E26-85C6-5D2AAAA9A4FC}" destId="{91EDBD47-679B-4A3F-A972-3E6E8B627265}" srcOrd="1" destOrd="0" parTransId="{502C6EAD-8AC1-4A00-A007-AA3388C1DF64}" sibTransId="{AADA42F7-9C8C-4D72-B781-D19EBFD19A1A}"/>
    <dgm:cxn modelId="{E9E5B187-F4D0-4836-BD9D-1D13431FE443}" srcId="{CAD384D7-B3F8-4251-94F1-9A7E35010692}" destId="{05C9E804-5A16-4EA4-B15B-E90B85562496}" srcOrd="4" destOrd="0" parTransId="{73B6D78C-FDCB-4675-BF5D-7A5DF97CAA08}" sibTransId="{FB9932AD-06FA-46C5-8523-EEC51C4E3FC5}"/>
    <dgm:cxn modelId="{57E75D89-55DC-364B-8D3E-0D0C24B57E2D}" type="presOf" srcId="{B05DD86E-46BE-7C43-A64B-7FEA11C385B2}" destId="{47B05CD2-96C8-7245-912F-B72F1EAA066C}" srcOrd="0" destOrd="0" presId="urn:microsoft.com/office/officeart/2018/5/layout/CenteredIconLabelDescriptionList"/>
    <dgm:cxn modelId="{08FB7CAC-9B15-EA4C-86A6-3879B1017BE3}" type="presOf" srcId="{B14CF928-2DC8-4B77-A75F-5DF10394F2A4}" destId="{AF28BEDD-FD88-446C-9924-07242EA9D1CA}" srcOrd="0" destOrd="1" presId="urn:microsoft.com/office/officeart/2018/5/layout/CenteredIconLabelDescriptionList"/>
    <dgm:cxn modelId="{E92A6FBA-DAB0-684A-AF88-FFC86B6976BB}" srcId="{02EFFF39-F47D-4E26-85C6-5D2AAAA9A4FC}" destId="{B05DD86E-46BE-7C43-A64B-7FEA11C385B2}" srcOrd="4" destOrd="0" parTransId="{1B6F1F42-4583-6344-BA2F-6098FC7B0A29}" sibTransId="{E75637DC-D55C-4147-9D6B-CFBACAF1634C}"/>
    <dgm:cxn modelId="{B2B699CD-B1FA-0341-84D9-0B6DE7EDD570}" type="presOf" srcId="{AD236BEA-0BBB-4D06-861C-1062981323B0}" destId="{63AE6BB7-7CE6-4F37-805A-139C3F9F38B0}" srcOrd="0" destOrd="0" presId="urn:microsoft.com/office/officeart/2018/5/layout/CenteredIconLabelDescriptionList"/>
    <dgm:cxn modelId="{2D974BD2-AB99-3444-8FD2-95C460B590B4}" type="presOf" srcId="{DE3E0500-DA5A-46A6-8CF5-A9E1F6C43413}" destId="{AF28BEDD-FD88-446C-9924-07242EA9D1CA}" srcOrd="0" destOrd="2" presId="urn:microsoft.com/office/officeart/2018/5/layout/CenteredIconLabelDescriptionList"/>
    <dgm:cxn modelId="{96AFA7D2-CDB4-40E6-BC90-E708E654F470}" srcId="{CAD384D7-B3F8-4251-94F1-9A7E35010692}" destId="{71F11BB3-B609-4B29-B69F-BA71C607DD0C}" srcOrd="1" destOrd="0" parTransId="{4B178586-F6FB-44DD-8BA6-40E18A424C32}" sibTransId="{7891F001-755D-4401-99AE-BA11F41B470B}"/>
    <dgm:cxn modelId="{4613F3FE-2CAA-774A-B5D1-8D0B89355939}" type="presOf" srcId="{8BDCFFD2-ABC0-4F0A-BDE2-416CBA563CE2}" destId="{AF28BEDD-FD88-446C-9924-07242EA9D1CA}" srcOrd="0" destOrd="0" presId="urn:microsoft.com/office/officeart/2018/5/layout/CenteredIconLabelDescriptionList"/>
    <dgm:cxn modelId="{ECFD6F18-62E0-C241-9076-A93C508EF032}" type="presParOf" srcId="{804F7406-D9FF-4131-B4BB-27435BD74AB0}" destId="{0203C20A-5BF0-4292-AC7E-2E88F2B64289}" srcOrd="0" destOrd="0" presId="urn:microsoft.com/office/officeart/2018/5/layout/CenteredIconLabelDescriptionList"/>
    <dgm:cxn modelId="{5E8ED07A-3B81-5547-B769-7249DF366F34}" type="presParOf" srcId="{0203C20A-5BF0-4292-AC7E-2E88F2B64289}" destId="{2FEEFE27-BA60-4976-BD4A-141D98C7E0A2}" srcOrd="0" destOrd="0" presId="urn:microsoft.com/office/officeart/2018/5/layout/CenteredIconLabelDescriptionList"/>
    <dgm:cxn modelId="{EF8A8320-CF0C-C14B-A521-B2D5B781B84C}" type="presParOf" srcId="{0203C20A-5BF0-4292-AC7E-2E88F2B64289}" destId="{93C9590F-C00A-49C0-93C7-B56FF335FD31}" srcOrd="1" destOrd="0" presId="urn:microsoft.com/office/officeart/2018/5/layout/CenteredIconLabelDescriptionList"/>
    <dgm:cxn modelId="{CA2EBA2D-0478-2844-9B23-65E31878F375}" type="presParOf" srcId="{0203C20A-5BF0-4292-AC7E-2E88F2B64289}" destId="{E0199AB6-29A4-4605-A504-1D356443BCE9}" srcOrd="2" destOrd="0" presId="urn:microsoft.com/office/officeart/2018/5/layout/CenteredIconLabelDescriptionList"/>
    <dgm:cxn modelId="{8D1346B9-E8B4-FD4C-98EC-3E0AAE0A5AF1}" type="presParOf" srcId="{0203C20A-5BF0-4292-AC7E-2E88F2B64289}" destId="{16A60F5E-0BFE-4BD3-9CE4-0553A927DDAE}" srcOrd="3" destOrd="0" presId="urn:microsoft.com/office/officeart/2018/5/layout/CenteredIconLabelDescriptionList"/>
    <dgm:cxn modelId="{703D1569-714B-8F4D-B1F8-28BD300B02E4}" type="presParOf" srcId="{0203C20A-5BF0-4292-AC7E-2E88F2B64289}" destId="{9227803E-015E-48BC-A9E4-E06188DCEAF2}" srcOrd="4" destOrd="0" presId="urn:microsoft.com/office/officeart/2018/5/layout/CenteredIconLabelDescriptionList"/>
    <dgm:cxn modelId="{9E8427DB-FCFA-2E43-A294-5248A166C169}" type="presParOf" srcId="{804F7406-D9FF-4131-B4BB-27435BD74AB0}" destId="{578C742F-945C-418F-8FC8-1E71601A3CDF}" srcOrd="1" destOrd="0" presId="urn:microsoft.com/office/officeart/2018/5/layout/CenteredIconLabelDescriptionList"/>
    <dgm:cxn modelId="{EF8D31F3-BD21-AE41-AC80-96AFBAECC8C1}" type="presParOf" srcId="{804F7406-D9FF-4131-B4BB-27435BD74AB0}" destId="{0146D4CE-A7F1-4DC3-A5C3-A82E24D91868}" srcOrd="2" destOrd="0" presId="urn:microsoft.com/office/officeart/2018/5/layout/CenteredIconLabelDescriptionList"/>
    <dgm:cxn modelId="{BAD2B204-2F5B-C34F-ADB9-0D1CBC393D96}" type="presParOf" srcId="{0146D4CE-A7F1-4DC3-A5C3-A82E24D91868}" destId="{FB4AD263-7394-4001-A382-0E6EE09FFE29}" srcOrd="0" destOrd="0" presId="urn:microsoft.com/office/officeart/2018/5/layout/CenteredIconLabelDescriptionList"/>
    <dgm:cxn modelId="{853F3DF3-055E-B94F-9BD3-AA51377B5ED7}" type="presParOf" srcId="{0146D4CE-A7F1-4DC3-A5C3-A82E24D91868}" destId="{CF0FFCBF-6D81-40B1-81BC-908F2457792E}" srcOrd="1" destOrd="0" presId="urn:microsoft.com/office/officeart/2018/5/layout/CenteredIconLabelDescriptionList"/>
    <dgm:cxn modelId="{8E0A0D9D-9802-814B-801B-596973ECDFDE}" type="presParOf" srcId="{0146D4CE-A7F1-4DC3-A5C3-A82E24D91868}" destId="{A4FA9DD1-92A5-47C2-BC0C-E0A78C72FE69}" srcOrd="2" destOrd="0" presId="urn:microsoft.com/office/officeart/2018/5/layout/CenteredIconLabelDescriptionList"/>
    <dgm:cxn modelId="{3C9C3236-30A7-674F-BAFB-D2901E950128}" type="presParOf" srcId="{0146D4CE-A7F1-4DC3-A5C3-A82E24D91868}" destId="{3D5251C2-02E4-44BC-9319-1EB31D030461}" srcOrd="3" destOrd="0" presId="urn:microsoft.com/office/officeart/2018/5/layout/CenteredIconLabelDescriptionList"/>
    <dgm:cxn modelId="{C069AD42-7E2A-5141-8BDE-BAA030F61A1B}" type="presParOf" srcId="{0146D4CE-A7F1-4DC3-A5C3-A82E24D91868}" destId="{AF28BEDD-FD88-446C-9924-07242EA9D1CA}" srcOrd="4" destOrd="0" presId="urn:microsoft.com/office/officeart/2018/5/layout/CenteredIconLabelDescriptionList"/>
    <dgm:cxn modelId="{CF3EEF4F-A8A2-BD40-92D4-3C3AF6958AE2}" type="presParOf" srcId="{804F7406-D9FF-4131-B4BB-27435BD74AB0}" destId="{993B42AF-066E-41B8-A442-768F985488A1}" srcOrd="3" destOrd="0" presId="urn:microsoft.com/office/officeart/2018/5/layout/CenteredIconLabelDescriptionList"/>
    <dgm:cxn modelId="{DD5D4A94-0012-844F-9E7D-B76375B4D10F}" type="presParOf" srcId="{804F7406-D9FF-4131-B4BB-27435BD74AB0}" destId="{422E2740-1AF8-4DB1-966F-0F07E763B6EE}" srcOrd="4" destOrd="0" presId="urn:microsoft.com/office/officeart/2018/5/layout/CenteredIconLabelDescriptionList"/>
    <dgm:cxn modelId="{418DDD85-E6A9-C247-99C9-BFC8B296EE89}" type="presParOf" srcId="{422E2740-1AF8-4DB1-966F-0F07E763B6EE}" destId="{E645F26A-A914-42A2-9908-19CFFAC222DA}" srcOrd="0" destOrd="0" presId="urn:microsoft.com/office/officeart/2018/5/layout/CenteredIconLabelDescriptionList"/>
    <dgm:cxn modelId="{0E967A32-8E7E-4D48-AB16-8C5B76EB86C3}" type="presParOf" srcId="{422E2740-1AF8-4DB1-966F-0F07E763B6EE}" destId="{3DA31135-9DCA-44E1-9D32-00AA472FBB64}" srcOrd="1" destOrd="0" presId="urn:microsoft.com/office/officeart/2018/5/layout/CenteredIconLabelDescriptionList"/>
    <dgm:cxn modelId="{BB2388AB-F291-C740-840D-4534EE700F00}" type="presParOf" srcId="{422E2740-1AF8-4DB1-966F-0F07E763B6EE}" destId="{1AE5B0C0-2EED-442B-AED8-6BE8AFB443E1}" srcOrd="2" destOrd="0" presId="urn:microsoft.com/office/officeart/2018/5/layout/CenteredIconLabelDescriptionList"/>
    <dgm:cxn modelId="{35518480-8EFB-3246-B4E4-FA57A5660761}" type="presParOf" srcId="{422E2740-1AF8-4DB1-966F-0F07E763B6EE}" destId="{CF993F87-793A-43AD-9E3C-A5CD6014F7D3}" srcOrd="3" destOrd="0" presId="urn:microsoft.com/office/officeart/2018/5/layout/CenteredIconLabelDescriptionList"/>
    <dgm:cxn modelId="{29472E87-1C3B-6E49-9007-2CAA5AB8C554}" type="presParOf" srcId="{422E2740-1AF8-4DB1-966F-0F07E763B6EE}" destId="{E40C3207-BD61-4281-896F-BF2EB0064D38}" srcOrd="4" destOrd="0" presId="urn:microsoft.com/office/officeart/2018/5/layout/CenteredIconLabelDescriptionList"/>
    <dgm:cxn modelId="{3C93BE25-380D-7E4F-8D22-EF8371DDBDBF}" type="presParOf" srcId="{804F7406-D9FF-4131-B4BB-27435BD74AB0}" destId="{5CB5A265-C56A-48CA-9517-AC2732D2E528}" srcOrd="5" destOrd="0" presId="urn:microsoft.com/office/officeart/2018/5/layout/CenteredIconLabelDescriptionList"/>
    <dgm:cxn modelId="{FA5F96E2-51A3-2D44-BC71-E6C7AD0390FA}" type="presParOf" srcId="{804F7406-D9FF-4131-B4BB-27435BD74AB0}" destId="{EF12A957-BDAE-4534-9858-F188B211F129}" srcOrd="6" destOrd="0" presId="urn:microsoft.com/office/officeart/2018/5/layout/CenteredIconLabelDescriptionList"/>
    <dgm:cxn modelId="{2FE189B4-9E4C-9F48-B35D-0B51CF6046D6}" type="presParOf" srcId="{EF12A957-BDAE-4534-9858-F188B211F129}" destId="{F80183E7-7C55-4533-8D64-BAFEED8388A9}" srcOrd="0" destOrd="0" presId="urn:microsoft.com/office/officeart/2018/5/layout/CenteredIconLabelDescriptionList"/>
    <dgm:cxn modelId="{1051100C-A7D1-3C4A-A037-99D601E64B93}" type="presParOf" srcId="{EF12A957-BDAE-4534-9858-F188B211F129}" destId="{2661F4F9-3939-491D-89DE-7B1D2D1A92FB}" srcOrd="1" destOrd="0" presId="urn:microsoft.com/office/officeart/2018/5/layout/CenteredIconLabelDescriptionList"/>
    <dgm:cxn modelId="{603150D2-AF3C-814A-9298-AF102DB094E0}" type="presParOf" srcId="{EF12A957-BDAE-4534-9858-F188B211F129}" destId="{63AE6BB7-7CE6-4F37-805A-139C3F9F38B0}" srcOrd="2" destOrd="0" presId="urn:microsoft.com/office/officeart/2018/5/layout/CenteredIconLabelDescriptionList"/>
    <dgm:cxn modelId="{6166AC06-B217-E340-A96B-0FEFE2F14DD0}" type="presParOf" srcId="{EF12A957-BDAE-4534-9858-F188B211F129}" destId="{3D8654CE-7CEB-4E28-8A6F-B6A21B2362D4}" srcOrd="3" destOrd="0" presId="urn:microsoft.com/office/officeart/2018/5/layout/CenteredIconLabelDescriptionList"/>
    <dgm:cxn modelId="{E8517FD5-70B0-FD44-9596-087F806FE15B}" type="presParOf" srcId="{EF12A957-BDAE-4534-9858-F188B211F129}" destId="{E01768E2-AFDA-47F6-93CC-D301D84D7ABF}" srcOrd="4" destOrd="0" presId="urn:microsoft.com/office/officeart/2018/5/layout/CenteredIconLabelDescriptionList"/>
    <dgm:cxn modelId="{2F870869-F66C-5740-853C-0EB6792F61A6}" type="presParOf" srcId="{804F7406-D9FF-4131-B4BB-27435BD74AB0}" destId="{568EBD7B-C2FB-9043-868C-686D0AD23C0E}" srcOrd="7" destOrd="0" presId="urn:microsoft.com/office/officeart/2018/5/layout/CenteredIconLabelDescriptionList"/>
    <dgm:cxn modelId="{6C617BA3-C8F7-A441-B3B9-B98940A7CFFD}" type="presParOf" srcId="{804F7406-D9FF-4131-B4BB-27435BD74AB0}" destId="{169BBD02-85BE-3848-B2CE-3AB1A2E8EE16}" srcOrd="8" destOrd="0" presId="urn:microsoft.com/office/officeart/2018/5/layout/CenteredIconLabelDescriptionList"/>
    <dgm:cxn modelId="{687028BA-FE5D-2C4E-B737-945D1EE07A0C}" type="presParOf" srcId="{169BBD02-85BE-3848-B2CE-3AB1A2E8EE16}" destId="{037D1E9A-048C-1940-869B-25B8C552E59C}" srcOrd="0" destOrd="0" presId="urn:microsoft.com/office/officeart/2018/5/layout/CenteredIconLabelDescriptionList"/>
    <dgm:cxn modelId="{01758A44-EA15-2646-ADD0-FC9E383DA05B}" type="presParOf" srcId="{169BBD02-85BE-3848-B2CE-3AB1A2E8EE16}" destId="{15EB1919-5A34-0444-8373-0699F247A6A5}" srcOrd="1" destOrd="0" presId="urn:microsoft.com/office/officeart/2018/5/layout/CenteredIconLabelDescriptionList"/>
    <dgm:cxn modelId="{500BC871-9E03-2749-B2D1-9A2D496542D1}" type="presParOf" srcId="{169BBD02-85BE-3848-B2CE-3AB1A2E8EE16}" destId="{47B05CD2-96C8-7245-912F-B72F1EAA066C}" srcOrd="2" destOrd="0" presId="urn:microsoft.com/office/officeart/2018/5/layout/CenteredIconLabelDescriptionList"/>
    <dgm:cxn modelId="{6009A0CD-0A46-EC4F-9370-4CB994B662E3}" type="presParOf" srcId="{169BBD02-85BE-3848-B2CE-3AB1A2E8EE16}" destId="{6EC8BB2A-C140-5A4E-B879-F2BA3E994D38}" srcOrd="3" destOrd="0" presId="urn:microsoft.com/office/officeart/2018/5/layout/CenteredIconLabelDescriptionList"/>
    <dgm:cxn modelId="{247BA1BF-6818-6C4F-A2D9-81CF91DDA6C2}" type="presParOf" srcId="{169BBD02-85BE-3848-B2CE-3AB1A2E8EE16}" destId="{FFAAEFA1-D498-C541-A632-2001FE1F318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660994-14CB-4A74-8C9C-EAAB268B428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7460840-5F7C-4AE3-98DD-967A918B6CBE}">
      <dgm:prSet/>
      <dgm:spPr/>
      <dgm:t>
        <a:bodyPr/>
        <a:lstStyle/>
        <a:p>
          <a:pPr>
            <a:lnSpc>
              <a:spcPct val="100000"/>
            </a:lnSpc>
          </a:pPr>
          <a:r>
            <a:rPr lang="en-US" b="0" i="0"/>
            <a:t>The dataset provides the foundation for our models, ensuring they're built on accurate and representative data. </a:t>
          </a:r>
          <a:endParaRPr lang="en-US"/>
        </a:p>
      </dgm:t>
    </dgm:pt>
    <dgm:pt modelId="{AD4CE184-A79D-4446-9FA4-8C01628BE844}" type="parTrans" cxnId="{71413E2E-D91B-4316-AD36-12C481596A8C}">
      <dgm:prSet/>
      <dgm:spPr/>
      <dgm:t>
        <a:bodyPr/>
        <a:lstStyle/>
        <a:p>
          <a:endParaRPr lang="en-US"/>
        </a:p>
      </dgm:t>
    </dgm:pt>
    <dgm:pt modelId="{B98AFD1B-8468-4C1B-AE98-70FCA25C9620}" type="sibTrans" cxnId="{71413E2E-D91B-4316-AD36-12C481596A8C}">
      <dgm:prSet/>
      <dgm:spPr/>
      <dgm:t>
        <a:bodyPr/>
        <a:lstStyle/>
        <a:p>
          <a:endParaRPr lang="en-US"/>
        </a:p>
      </dgm:t>
    </dgm:pt>
    <dgm:pt modelId="{EE2E4F40-EDD6-4D52-906B-317577581610}">
      <dgm:prSet/>
      <dgm:spPr/>
      <dgm:t>
        <a:bodyPr/>
        <a:lstStyle/>
        <a:p>
          <a:pPr>
            <a:lnSpc>
              <a:spcPct val="100000"/>
            </a:lnSpc>
          </a:pPr>
          <a:r>
            <a:rPr lang="en-US" b="0" i="0"/>
            <a:t>Data standardization allows us to normalize variables, ensuring fair comparisons and optimal model performance. </a:t>
          </a:r>
          <a:endParaRPr lang="en-US"/>
        </a:p>
      </dgm:t>
    </dgm:pt>
    <dgm:pt modelId="{C874C9A6-67DA-4E04-801F-4ADEEA251FCE}" type="parTrans" cxnId="{BF1B7F65-80D7-47EA-BA7B-7690B68FD671}">
      <dgm:prSet/>
      <dgm:spPr/>
      <dgm:t>
        <a:bodyPr/>
        <a:lstStyle/>
        <a:p>
          <a:endParaRPr lang="en-US"/>
        </a:p>
      </dgm:t>
    </dgm:pt>
    <dgm:pt modelId="{FE487BB5-3DFF-459C-A82D-D488D46BB06E}" type="sibTrans" cxnId="{BF1B7F65-80D7-47EA-BA7B-7690B68FD671}">
      <dgm:prSet/>
      <dgm:spPr/>
      <dgm:t>
        <a:bodyPr/>
        <a:lstStyle/>
        <a:p>
          <a:endParaRPr lang="en-US"/>
        </a:p>
      </dgm:t>
    </dgm:pt>
    <dgm:pt modelId="{39FCFDCE-198F-4CE2-BB75-A6D60DAA1B3E}">
      <dgm:prSet/>
      <dgm:spPr/>
      <dgm:t>
        <a:bodyPr/>
        <a:lstStyle/>
        <a:p>
          <a:pPr>
            <a:lnSpc>
              <a:spcPct val="100000"/>
            </a:lnSpc>
          </a:pPr>
          <a:r>
            <a:rPr lang="en-US" b="0" i="0"/>
            <a:t>Statistical measures provide insights into the central tendencies and distributions of our data, guiding our understanding and decision-making processes.</a:t>
          </a:r>
          <a:endParaRPr lang="en-US"/>
        </a:p>
      </dgm:t>
    </dgm:pt>
    <dgm:pt modelId="{8C7F63B3-62AC-46F7-8E39-1C770F08A6B8}" type="parTrans" cxnId="{4F191C04-1424-422A-BFC4-0B37A2AE1BDC}">
      <dgm:prSet/>
      <dgm:spPr/>
      <dgm:t>
        <a:bodyPr/>
        <a:lstStyle/>
        <a:p>
          <a:endParaRPr lang="en-US"/>
        </a:p>
      </dgm:t>
    </dgm:pt>
    <dgm:pt modelId="{34FD9C35-F5F6-4360-81E1-BB8053B392A3}" type="sibTrans" cxnId="{4F191C04-1424-422A-BFC4-0B37A2AE1BDC}">
      <dgm:prSet/>
      <dgm:spPr/>
      <dgm:t>
        <a:bodyPr/>
        <a:lstStyle/>
        <a:p>
          <a:endParaRPr lang="en-US"/>
        </a:p>
      </dgm:t>
    </dgm:pt>
    <dgm:pt modelId="{3DD9F11C-B420-4012-84CC-5565877E364D}" type="pres">
      <dgm:prSet presAssocID="{C9660994-14CB-4A74-8C9C-EAAB268B4282}" presName="root" presStyleCnt="0">
        <dgm:presLayoutVars>
          <dgm:dir/>
          <dgm:resizeHandles val="exact"/>
        </dgm:presLayoutVars>
      </dgm:prSet>
      <dgm:spPr/>
    </dgm:pt>
    <dgm:pt modelId="{B73EEE49-4986-447E-858B-2AE3E154F815}" type="pres">
      <dgm:prSet presAssocID="{F7460840-5F7C-4AE3-98DD-967A918B6CBE}" presName="compNode" presStyleCnt="0"/>
      <dgm:spPr/>
    </dgm:pt>
    <dgm:pt modelId="{215E69AB-6F85-4B8A-84BB-96BD43D0ABD1}" type="pres">
      <dgm:prSet presAssocID="{F7460840-5F7C-4AE3-98DD-967A918B6CBE}" presName="bgRect" presStyleLbl="bgShp" presStyleIdx="0" presStyleCnt="3"/>
      <dgm:spPr/>
    </dgm:pt>
    <dgm:pt modelId="{E840EE89-2C85-481E-8BC2-F3F954C44633}" type="pres">
      <dgm:prSet presAssocID="{F7460840-5F7C-4AE3-98DD-967A918B6C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4F0CDFAB-0FC2-4AF9-96EC-FCE41C71DB52}" type="pres">
      <dgm:prSet presAssocID="{F7460840-5F7C-4AE3-98DD-967A918B6CBE}" presName="spaceRect" presStyleCnt="0"/>
      <dgm:spPr/>
    </dgm:pt>
    <dgm:pt modelId="{9562DFB4-8026-42E9-AF80-369252729B28}" type="pres">
      <dgm:prSet presAssocID="{F7460840-5F7C-4AE3-98DD-967A918B6CBE}" presName="parTx" presStyleLbl="revTx" presStyleIdx="0" presStyleCnt="3">
        <dgm:presLayoutVars>
          <dgm:chMax val="0"/>
          <dgm:chPref val="0"/>
        </dgm:presLayoutVars>
      </dgm:prSet>
      <dgm:spPr/>
    </dgm:pt>
    <dgm:pt modelId="{0F770095-4B7C-41F7-9441-6354D4CDDD46}" type="pres">
      <dgm:prSet presAssocID="{B98AFD1B-8468-4C1B-AE98-70FCA25C9620}" presName="sibTrans" presStyleCnt="0"/>
      <dgm:spPr/>
    </dgm:pt>
    <dgm:pt modelId="{24FC3C7A-8AC0-4841-8ABA-4BBDE09CAA42}" type="pres">
      <dgm:prSet presAssocID="{EE2E4F40-EDD6-4D52-906B-317577581610}" presName="compNode" presStyleCnt="0"/>
      <dgm:spPr/>
    </dgm:pt>
    <dgm:pt modelId="{A81399FC-E69D-4B96-AB33-4CAE1A9D850B}" type="pres">
      <dgm:prSet presAssocID="{EE2E4F40-EDD6-4D52-906B-317577581610}" presName="bgRect" presStyleLbl="bgShp" presStyleIdx="1" presStyleCnt="3"/>
      <dgm:spPr/>
    </dgm:pt>
    <dgm:pt modelId="{8C6DCCEF-25CE-45DC-B369-E0A171C9B143}" type="pres">
      <dgm:prSet presAssocID="{EE2E4F40-EDD6-4D52-906B-3175775816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1F8A5AF0-6615-4710-85CA-AFF63FF56F95}" type="pres">
      <dgm:prSet presAssocID="{EE2E4F40-EDD6-4D52-906B-317577581610}" presName="spaceRect" presStyleCnt="0"/>
      <dgm:spPr/>
    </dgm:pt>
    <dgm:pt modelId="{D589021A-197D-4499-8772-8941E7431700}" type="pres">
      <dgm:prSet presAssocID="{EE2E4F40-EDD6-4D52-906B-317577581610}" presName="parTx" presStyleLbl="revTx" presStyleIdx="1" presStyleCnt="3">
        <dgm:presLayoutVars>
          <dgm:chMax val="0"/>
          <dgm:chPref val="0"/>
        </dgm:presLayoutVars>
      </dgm:prSet>
      <dgm:spPr/>
    </dgm:pt>
    <dgm:pt modelId="{FF31C729-55D2-4F89-B5A2-D36E296A89AB}" type="pres">
      <dgm:prSet presAssocID="{FE487BB5-3DFF-459C-A82D-D488D46BB06E}" presName="sibTrans" presStyleCnt="0"/>
      <dgm:spPr/>
    </dgm:pt>
    <dgm:pt modelId="{D23E2FD2-9D7D-41EF-890D-55AEBDBEB44B}" type="pres">
      <dgm:prSet presAssocID="{39FCFDCE-198F-4CE2-BB75-A6D60DAA1B3E}" presName="compNode" presStyleCnt="0"/>
      <dgm:spPr/>
    </dgm:pt>
    <dgm:pt modelId="{FE0843E6-B029-4633-AE0C-BADA8ED8CC5F}" type="pres">
      <dgm:prSet presAssocID="{39FCFDCE-198F-4CE2-BB75-A6D60DAA1B3E}" presName="bgRect" presStyleLbl="bgShp" presStyleIdx="2" presStyleCnt="3"/>
      <dgm:spPr/>
    </dgm:pt>
    <dgm:pt modelId="{9AA10864-552D-433D-8E7A-67212733666D}" type="pres">
      <dgm:prSet presAssocID="{39FCFDCE-198F-4CE2-BB75-A6D60DAA1B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e chart"/>
        </a:ext>
      </dgm:extLst>
    </dgm:pt>
    <dgm:pt modelId="{D4D87925-8D8C-4E22-A62C-14CDA6E136AF}" type="pres">
      <dgm:prSet presAssocID="{39FCFDCE-198F-4CE2-BB75-A6D60DAA1B3E}" presName="spaceRect" presStyleCnt="0"/>
      <dgm:spPr/>
    </dgm:pt>
    <dgm:pt modelId="{3E0E4F45-2D40-4A66-96DA-F1659AC69FB0}" type="pres">
      <dgm:prSet presAssocID="{39FCFDCE-198F-4CE2-BB75-A6D60DAA1B3E}" presName="parTx" presStyleLbl="revTx" presStyleIdx="2" presStyleCnt="3">
        <dgm:presLayoutVars>
          <dgm:chMax val="0"/>
          <dgm:chPref val="0"/>
        </dgm:presLayoutVars>
      </dgm:prSet>
      <dgm:spPr/>
    </dgm:pt>
  </dgm:ptLst>
  <dgm:cxnLst>
    <dgm:cxn modelId="{4F191C04-1424-422A-BFC4-0B37A2AE1BDC}" srcId="{C9660994-14CB-4A74-8C9C-EAAB268B4282}" destId="{39FCFDCE-198F-4CE2-BB75-A6D60DAA1B3E}" srcOrd="2" destOrd="0" parTransId="{8C7F63B3-62AC-46F7-8E39-1C770F08A6B8}" sibTransId="{34FD9C35-F5F6-4360-81E1-BB8053B392A3}"/>
    <dgm:cxn modelId="{3D8CC62D-064B-45C6-9471-D96170364C64}" type="presOf" srcId="{C9660994-14CB-4A74-8C9C-EAAB268B4282}" destId="{3DD9F11C-B420-4012-84CC-5565877E364D}" srcOrd="0" destOrd="0" presId="urn:microsoft.com/office/officeart/2018/2/layout/IconVerticalSolidList"/>
    <dgm:cxn modelId="{71413E2E-D91B-4316-AD36-12C481596A8C}" srcId="{C9660994-14CB-4A74-8C9C-EAAB268B4282}" destId="{F7460840-5F7C-4AE3-98DD-967A918B6CBE}" srcOrd="0" destOrd="0" parTransId="{AD4CE184-A79D-4446-9FA4-8C01628BE844}" sibTransId="{B98AFD1B-8468-4C1B-AE98-70FCA25C9620}"/>
    <dgm:cxn modelId="{F9C72334-4B12-4AFB-AB1D-1F00B920E5FF}" type="presOf" srcId="{39FCFDCE-198F-4CE2-BB75-A6D60DAA1B3E}" destId="{3E0E4F45-2D40-4A66-96DA-F1659AC69FB0}" srcOrd="0" destOrd="0" presId="urn:microsoft.com/office/officeart/2018/2/layout/IconVerticalSolidList"/>
    <dgm:cxn modelId="{67CD5834-6AEF-46B5-8324-C3A58196929B}" type="presOf" srcId="{EE2E4F40-EDD6-4D52-906B-317577581610}" destId="{D589021A-197D-4499-8772-8941E7431700}" srcOrd="0" destOrd="0" presId="urn:microsoft.com/office/officeart/2018/2/layout/IconVerticalSolidList"/>
    <dgm:cxn modelId="{BF1B7F65-80D7-47EA-BA7B-7690B68FD671}" srcId="{C9660994-14CB-4A74-8C9C-EAAB268B4282}" destId="{EE2E4F40-EDD6-4D52-906B-317577581610}" srcOrd="1" destOrd="0" parTransId="{C874C9A6-67DA-4E04-801F-4ADEEA251FCE}" sibTransId="{FE487BB5-3DFF-459C-A82D-D488D46BB06E}"/>
    <dgm:cxn modelId="{FE0B31DA-9977-4D8A-BBFD-C950142DEECF}" type="presOf" srcId="{F7460840-5F7C-4AE3-98DD-967A918B6CBE}" destId="{9562DFB4-8026-42E9-AF80-369252729B28}" srcOrd="0" destOrd="0" presId="urn:microsoft.com/office/officeart/2018/2/layout/IconVerticalSolidList"/>
    <dgm:cxn modelId="{DE34AA8A-9D66-4B36-9D1B-B511CFBB9570}" type="presParOf" srcId="{3DD9F11C-B420-4012-84CC-5565877E364D}" destId="{B73EEE49-4986-447E-858B-2AE3E154F815}" srcOrd="0" destOrd="0" presId="urn:microsoft.com/office/officeart/2018/2/layout/IconVerticalSolidList"/>
    <dgm:cxn modelId="{F8BA9A73-E2E0-4404-B801-A72BB298D1B0}" type="presParOf" srcId="{B73EEE49-4986-447E-858B-2AE3E154F815}" destId="{215E69AB-6F85-4B8A-84BB-96BD43D0ABD1}" srcOrd="0" destOrd="0" presId="urn:microsoft.com/office/officeart/2018/2/layout/IconVerticalSolidList"/>
    <dgm:cxn modelId="{EF4F96E9-BA1C-414B-8F6B-A3812CEBB3BA}" type="presParOf" srcId="{B73EEE49-4986-447E-858B-2AE3E154F815}" destId="{E840EE89-2C85-481E-8BC2-F3F954C44633}" srcOrd="1" destOrd="0" presId="urn:microsoft.com/office/officeart/2018/2/layout/IconVerticalSolidList"/>
    <dgm:cxn modelId="{F047968E-384E-4CA9-B0B9-ED8F4C4BF07B}" type="presParOf" srcId="{B73EEE49-4986-447E-858B-2AE3E154F815}" destId="{4F0CDFAB-0FC2-4AF9-96EC-FCE41C71DB52}" srcOrd="2" destOrd="0" presId="urn:microsoft.com/office/officeart/2018/2/layout/IconVerticalSolidList"/>
    <dgm:cxn modelId="{402D0AA2-4224-4968-922E-E11821DD8280}" type="presParOf" srcId="{B73EEE49-4986-447E-858B-2AE3E154F815}" destId="{9562DFB4-8026-42E9-AF80-369252729B28}" srcOrd="3" destOrd="0" presId="urn:microsoft.com/office/officeart/2018/2/layout/IconVerticalSolidList"/>
    <dgm:cxn modelId="{4954D919-6845-489C-A614-BCE7A4459F64}" type="presParOf" srcId="{3DD9F11C-B420-4012-84CC-5565877E364D}" destId="{0F770095-4B7C-41F7-9441-6354D4CDDD46}" srcOrd="1" destOrd="0" presId="urn:microsoft.com/office/officeart/2018/2/layout/IconVerticalSolidList"/>
    <dgm:cxn modelId="{8AFE25A0-B886-49EF-8EF2-39F2D772C08F}" type="presParOf" srcId="{3DD9F11C-B420-4012-84CC-5565877E364D}" destId="{24FC3C7A-8AC0-4841-8ABA-4BBDE09CAA42}" srcOrd="2" destOrd="0" presId="urn:microsoft.com/office/officeart/2018/2/layout/IconVerticalSolidList"/>
    <dgm:cxn modelId="{3A390AFB-B1AE-41A4-B83A-F890AAEC7264}" type="presParOf" srcId="{24FC3C7A-8AC0-4841-8ABA-4BBDE09CAA42}" destId="{A81399FC-E69D-4B96-AB33-4CAE1A9D850B}" srcOrd="0" destOrd="0" presId="urn:microsoft.com/office/officeart/2018/2/layout/IconVerticalSolidList"/>
    <dgm:cxn modelId="{66540635-6FBB-4852-80A8-D4F3F91E553F}" type="presParOf" srcId="{24FC3C7A-8AC0-4841-8ABA-4BBDE09CAA42}" destId="{8C6DCCEF-25CE-45DC-B369-E0A171C9B143}" srcOrd="1" destOrd="0" presId="urn:microsoft.com/office/officeart/2018/2/layout/IconVerticalSolidList"/>
    <dgm:cxn modelId="{079DFDD6-2018-439F-9D11-361DB42A44A9}" type="presParOf" srcId="{24FC3C7A-8AC0-4841-8ABA-4BBDE09CAA42}" destId="{1F8A5AF0-6615-4710-85CA-AFF63FF56F95}" srcOrd="2" destOrd="0" presId="urn:microsoft.com/office/officeart/2018/2/layout/IconVerticalSolidList"/>
    <dgm:cxn modelId="{55FF504D-7914-4FDA-92B5-0734C1FF05E0}" type="presParOf" srcId="{24FC3C7A-8AC0-4841-8ABA-4BBDE09CAA42}" destId="{D589021A-197D-4499-8772-8941E7431700}" srcOrd="3" destOrd="0" presId="urn:microsoft.com/office/officeart/2018/2/layout/IconVerticalSolidList"/>
    <dgm:cxn modelId="{E99B0DC5-CA2A-4B4F-A690-8052D5CDB45D}" type="presParOf" srcId="{3DD9F11C-B420-4012-84CC-5565877E364D}" destId="{FF31C729-55D2-4F89-B5A2-D36E296A89AB}" srcOrd="3" destOrd="0" presId="urn:microsoft.com/office/officeart/2018/2/layout/IconVerticalSolidList"/>
    <dgm:cxn modelId="{22A4276B-3B33-4211-985B-C1E0EA98BE8B}" type="presParOf" srcId="{3DD9F11C-B420-4012-84CC-5565877E364D}" destId="{D23E2FD2-9D7D-41EF-890D-55AEBDBEB44B}" srcOrd="4" destOrd="0" presId="urn:microsoft.com/office/officeart/2018/2/layout/IconVerticalSolidList"/>
    <dgm:cxn modelId="{701F7ED7-E15F-4E88-8A58-5ED9D4C64235}" type="presParOf" srcId="{D23E2FD2-9D7D-41EF-890D-55AEBDBEB44B}" destId="{FE0843E6-B029-4633-AE0C-BADA8ED8CC5F}" srcOrd="0" destOrd="0" presId="urn:microsoft.com/office/officeart/2018/2/layout/IconVerticalSolidList"/>
    <dgm:cxn modelId="{326B1CDD-933B-46CA-9025-FFF1904D7EBE}" type="presParOf" srcId="{D23E2FD2-9D7D-41EF-890D-55AEBDBEB44B}" destId="{9AA10864-552D-433D-8E7A-67212733666D}" srcOrd="1" destOrd="0" presId="urn:microsoft.com/office/officeart/2018/2/layout/IconVerticalSolidList"/>
    <dgm:cxn modelId="{E530E4FA-5B2D-424F-9A13-7B3E851C9FC4}" type="presParOf" srcId="{D23E2FD2-9D7D-41EF-890D-55AEBDBEB44B}" destId="{D4D87925-8D8C-4E22-A62C-14CDA6E136AF}" srcOrd="2" destOrd="0" presId="urn:microsoft.com/office/officeart/2018/2/layout/IconVerticalSolidList"/>
    <dgm:cxn modelId="{BBF70060-408E-4AC3-B68E-34DF47E96E5B}" type="presParOf" srcId="{D23E2FD2-9D7D-41EF-890D-55AEBDBEB44B}" destId="{3E0E4F45-2D40-4A66-96DA-F1659AC69F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CF4A24-F0B0-4173-ACF2-D1DC74E305F8}" type="doc">
      <dgm:prSet loTypeId="urn:microsoft.com/office/officeart/2005/8/layout/default" loCatId="list" qsTypeId="urn:microsoft.com/office/officeart/2005/8/quickstyle/simple4" qsCatId="simple" csTypeId="urn:microsoft.com/office/officeart/2005/8/colors/accent4_2" csCatId="accent4" phldr="1"/>
      <dgm:spPr/>
      <dgm:t>
        <a:bodyPr/>
        <a:lstStyle/>
        <a:p>
          <a:endParaRPr lang="en-US"/>
        </a:p>
      </dgm:t>
    </dgm:pt>
    <dgm:pt modelId="{CA64BDA2-2EE4-4FDE-8235-85B049B9005D}">
      <dgm:prSet/>
      <dgm:spPr/>
      <dgm:t>
        <a:bodyPr/>
        <a:lstStyle/>
        <a:p>
          <a:r>
            <a:rPr lang="en-US" b="1" i="0">
              <a:latin typeface="+mj-lt"/>
            </a:rPr>
            <a:t>Register: </a:t>
          </a:r>
          <a:r>
            <a:rPr lang="en-US">
              <a:latin typeface="+mj-lt"/>
            </a:rPr>
            <a:t>The registration and login page enables users to sign up with a username and password or log in securely. Upon successful registration or login, users are directed to the dashboard.</a:t>
          </a:r>
        </a:p>
      </dgm:t>
    </dgm:pt>
    <dgm:pt modelId="{FDBBA545-AE3F-44FC-9909-DB9D706D3C24}" type="parTrans" cxnId="{9FCC5202-F768-457B-A592-D16D74D2CADE}">
      <dgm:prSet/>
      <dgm:spPr/>
      <dgm:t>
        <a:bodyPr/>
        <a:lstStyle/>
        <a:p>
          <a:endParaRPr lang="en-US"/>
        </a:p>
      </dgm:t>
    </dgm:pt>
    <dgm:pt modelId="{DF8262ED-BF02-4B07-8CA7-4294D58FC6D0}" type="sibTrans" cxnId="{9FCC5202-F768-457B-A592-D16D74D2CADE}">
      <dgm:prSet/>
      <dgm:spPr/>
      <dgm:t>
        <a:bodyPr/>
        <a:lstStyle/>
        <a:p>
          <a:endParaRPr lang="en-US"/>
        </a:p>
      </dgm:t>
    </dgm:pt>
    <dgm:pt modelId="{71BD89DB-F54F-414A-85B9-B87B7D946357}">
      <dgm:prSet/>
      <dgm:spPr/>
      <dgm:t>
        <a:bodyPr/>
        <a:lstStyle/>
        <a:p>
          <a:r>
            <a:rPr lang="en-US" b="1">
              <a:latin typeface="+mj-lt"/>
            </a:rPr>
            <a:t>Home: </a:t>
          </a:r>
          <a:r>
            <a:rPr lang="en-US" b="0" i="0">
              <a:latin typeface="+mj-lt"/>
            </a:rPr>
            <a:t>The home page provides an introduction to Autism Spectrum Disorder (ASD), covering its definition, causes, and symptoms, along with relevant statistics.</a:t>
          </a:r>
          <a:endParaRPr lang="en-US">
            <a:latin typeface="+mj-lt"/>
          </a:endParaRPr>
        </a:p>
      </dgm:t>
    </dgm:pt>
    <dgm:pt modelId="{5FD3CB3C-4D52-4CD9-9281-8AA3D3F29634}" type="parTrans" cxnId="{1B08F7B7-DD5B-46D4-9680-554DE2B2035E}">
      <dgm:prSet/>
      <dgm:spPr/>
      <dgm:t>
        <a:bodyPr/>
        <a:lstStyle/>
        <a:p>
          <a:endParaRPr lang="en-US"/>
        </a:p>
      </dgm:t>
    </dgm:pt>
    <dgm:pt modelId="{0286A15C-3EA0-4C7E-B8A8-38FC74349756}" type="sibTrans" cxnId="{1B08F7B7-DD5B-46D4-9680-554DE2B2035E}">
      <dgm:prSet/>
      <dgm:spPr/>
      <dgm:t>
        <a:bodyPr/>
        <a:lstStyle/>
        <a:p>
          <a:endParaRPr lang="en-US"/>
        </a:p>
      </dgm:t>
    </dgm:pt>
    <dgm:pt modelId="{45A3FB11-787E-44C4-94D4-D15383207413}">
      <dgm:prSet/>
      <dgm:spPr/>
      <dgm:t>
        <a:bodyPr/>
        <a:lstStyle/>
        <a:p>
          <a:r>
            <a:rPr lang="en-US" b="1">
              <a:latin typeface="+mj-lt"/>
            </a:rPr>
            <a:t>Dashboard : </a:t>
          </a:r>
          <a:r>
            <a:rPr lang="en-US" b="0" i="0">
              <a:latin typeface="+mj-lt"/>
            </a:rPr>
            <a:t>The dashboard offers a comprehensive view of ASD traits over five years, with interactive plots showcasing statistics based on selected traits and gender demographics. Users can explore trends in jaundice, Childhood Autism Rating Scale scores, family history of ASD, and Social Responsiveness Scale scores.</a:t>
          </a:r>
          <a:endParaRPr lang="en-US">
            <a:latin typeface="+mj-lt"/>
          </a:endParaRPr>
        </a:p>
      </dgm:t>
    </dgm:pt>
    <dgm:pt modelId="{B2DAED84-B520-4319-95D2-A30892E85058}" type="parTrans" cxnId="{AD97F2AF-2390-439E-9CD8-F813FAD4685A}">
      <dgm:prSet/>
      <dgm:spPr/>
      <dgm:t>
        <a:bodyPr/>
        <a:lstStyle/>
        <a:p>
          <a:endParaRPr lang="en-US"/>
        </a:p>
      </dgm:t>
    </dgm:pt>
    <dgm:pt modelId="{D929929C-5351-48CB-ABD7-C4AE6E3FABAC}" type="sibTrans" cxnId="{AD97F2AF-2390-439E-9CD8-F813FAD4685A}">
      <dgm:prSet/>
      <dgm:spPr/>
      <dgm:t>
        <a:bodyPr/>
        <a:lstStyle/>
        <a:p>
          <a:endParaRPr lang="en-US"/>
        </a:p>
      </dgm:t>
    </dgm:pt>
    <dgm:pt modelId="{1E35A326-D183-47A4-987A-E6511A7DF7A0}">
      <dgm:prSet/>
      <dgm:spPr/>
      <dgm:t>
        <a:bodyPr/>
        <a:lstStyle/>
        <a:p>
          <a:r>
            <a:rPr lang="en-US" b="1">
              <a:latin typeface="+mj-lt"/>
            </a:rPr>
            <a:t>Form : </a:t>
          </a:r>
          <a:r>
            <a:rPr lang="en-US" b="0" i="0">
              <a:latin typeface="+mj-lt"/>
            </a:rPr>
            <a:t>The Streamlit app offers autism risk assessment and appointment scheduling. Users input data for prediction and receive the likelihood of an autism diagnosis. They can then select a doctor and email them directly for consultation and appointments, promoting proactive healthcare management.</a:t>
          </a:r>
          <a:endParaRPr lang="en-US">
            <a:latin typeface="+mj-lt"/>
          </a:endParaRPr>
        </a:p>
      </dgm:t>
    </dgm:pt>
    <dgm:pt modelId="{F883B024-2295-4C66-B4FD-C96F7CDF58EC}" type="parTrans" cxnId="{3C47C4F8-DB11-4E9A-A455-23CA25D1B1CC}">
      <dgm:prSet/>
      <dgm:spPr/>
      <dgm:t>
        <a:bodyPr/>
        <a:lstStyle/>
        <a:p>
          <a:endParaRPr lang="en-US"/>
        </a:p>
      </dgm:t>
    </dgm:pt>
    <dgm:pt modelId="{F850EAAA-ED1F-487D-9984-FAEB162F7018}" type="sibTrans" cxnId="{3C47C4F8-DB11-4E9A-A455-23CA25D1B1CC}">
      <dgm:prSet/>
      <dgm:spPr/>
      <dgm:t>
        <a:bodyPr/>
        <a:lstStyle/>
        <a:p>
          <a:endParaRPr lang="en-US"/>
        </a:p>
      </dgm:t>
    </dgm:pt>
    <dgm:pt modelId="{7386EB63-0146-46F4-A0D1-42F18770729E}">
      <dgm:prSet/>
      <dgm:spPr/>
      <dgm:t>
        <a:bodyPr/>
        <a:lstStyle/>
        <a:p>
          <a:r>
            <a:rPr lang="en-US" b="1">
              <a:latin typeface="+mj-lt"/>
            </a:rPr>
            <a:t>Contact : </a:t>
          </a:r>
          <a:r>
            <a:rPr lang="en-US">
              <a:latin typeface="+mj-lt"/>
            </a:rPr>
            <a:t>The contact page provides a platform to reach out to us effortlessly. Users can fill in their name, email, and message in the form below and click "Send" to submit their inquiry. We aim to respond promptly to all queries and feedback.</a:t>
          </a:r>
        </a:p>
      </dgm:t>
    </dgm:pt>
    <dgm:pt modelId="{1FABE0A2-DB48-4B01-8767-7104DB64EAFB}" type="parTrans" cxnId="{89268A42-C16F-4230-B903-99CD614B9242}">
      <dgm:prSet/>
      <dgm:spPr/>
      <dgm:t>
        <a:bodyPr/>
        <a:lstStyle/>
        <a:p>
          <a:endParaRPr lang="en-US"/>
        </a:p>
      </dgm:t>
    </dgm:pt>
    <dgm:pt modelId="{BB4AC91A-9FF2-467B-8097-A55AAC3A1D7D}" type="sibTrans" cxnId="{89268A42-C16F-4230-B903-99CD614B9242}">
      <dgm:prSet/>
      <dgm:spPr/>
      <dgm:t>
        <a:bodyPr/>
        <a:lstStyle/>
        <a:p>
          <a:endParaRPr lang="en-US"/>
        </a:p>
      </dgm:t>
    </dgm:pt>
    <dgm:pt modelId="{E764B060-BB21-C148-8673-F32C3091D80C}" type="pres">
      <dgm:prSet presAssocID="{45CF4A24-F0B0-4173-ACF2-D1DC74E305F8}" presName="diagram" presStyleCnt="0">
        <dgm:presLayoutVars>
          <dgm:dir/>
          <dgm:resizeHandles val="exact"/>
        </dgm:presLayoutVars>
      </dgm:prSet>
      <dgm:spPr/>
    </dgm:pt>
    <dgm:pt modelId="{5638C4E7-A05D-814D-8397-28293D21595F}" type="pres">
      <dgm:prSet presAssocID="{CA64BDA2-2EE4-4FDE-8235-85B049B9005D}" presName="node" presStyleLbl="node1" presStyleIdx="0" presStyleCnt="5">
        <dgm:presLayoutVars>
          <dgm:bulletEnabled val="1"/>
        </dgm:presLayoutVars>
      </dgm:prSet>
      <dgm:spPr/>
    </dgm:pt>
    <dgm:pt modelId="{A269D293-01CB-CC4F-B126-A17246E14625}" type="pres">
      <dgm:prSet presAssocID="{DF8262ED-BF02-4B07-8CA7-4294D58FC6D0}" presName="sibTrans" presStyleCnt="0"/>
      <dgm:spPr/>
    </dgm:pt>
    <dgm:pt modelId="{85BE586B-C2BE-544E-A548-318C740D81DF}" type="pres">
      <dgm:prSet presAssocID="{71BD89DB-F54F-414A-85B9-B87B7D946357}" presName="node" presStyleLbl="node1" presStyleIdx="1" presStyleCnt="5">
        <dgm:presLayoutVars>
          <dgm:bulletEnabled val="1"/>
        </dgm:presLayoutVars>
      </dgm:prSet>
      <dgm:spPr/>
    </dgm:pt>
    <dgm:pt modelId="{A99670A5-A0DF-0D41-BA52-90DF6510B437}" type="pres">
      <dgm:prSet presAssocID="{0286A15C-3EA0-4C7E-B8A8-38FC74349756}" presName="sibTrans" presStyleCnt="0"/>
      <dgm:spPr/>
    </dgm:pt>
    <dgm:pt modelId="{9B079C59-8BCF-C14D-9E4B-BE7A0161B524}" type="pres">
      <dgm:prSet presAssocID="{45A3FB11-787E-44C4-94D4-D15383207413}" presName="node" presStyleLbl="node1" presStyleIdx="2" presStyleCnt="5">
        <dgm:presLayoutVars>
          <dgm:bulletEnabled val="1"/>
        </dgm:presLayoutVars>
      </dgm:prSet>
      <dgm:spPr/>
    </dgm:pt>
    <dgm:pt modelId="{9B80D6DB-C339-3A4A-B69C-9F49F3AD657B}" type="pres">
      <dgm:prSet presAssocID="{D929929C-5351-48CB-ABD7-C4AE6E3FABAC}" presName="sibTrans" presStyleCnt="0"/>
      <dgm:spPr/>
    </dgm:pt>
    <dgm:pt modelId="{3DB79219-B425-F944-BCDA-C65BD8E1719D}" type="pres">
      <dgm:prSet presAssocID="{1E35A326-D183-47A4-987A-E6511A7DF7A0}" presName="node" presStyleLbl="node1" presStyleIdx="3" presStyleCnt="5">
        <dgm:presLayoutVars>
          <dgm:bulletEnabled val="1"/>
        </dgm:presLayoutVars>
      </dgm:prSet>
      <dgm:spPr/>
    </dgm:pt>
    <dgm:pt modelId="{6C0E1FB3-B4E1-D84C-8458-14248101CFCA}" type="pres">
      <dgm:prSet presAssocID="{F850EAAA-ED1F-487D-9984-FAEB162F7018}" presName="sibTrans" presStyleCnt="0"/>
      <dgm:spPr/>
    </dgm:pt>
    <dgm:pt modelId="{C65BE3D8-7C59-1B4C-8099-D26A69B2E063}" type="pres">
      <dgm:prSet presAssocID="{7386EB63-0146-46F4-A0D1-42F18770729E}" presName="node" presStyleLbl="node1" presStyleIdx="4" presStyleCnt="5">
        <dgm:presLayoutVars>
          <dgm:bulletEnabled val="1"/>
        </dgm:presLayoutVars>
      </dgm:prSet>
      <dgm:spPr/>
    </dgm:pt>
  </dgm:ptLst>
  <dgm:cxnLst>
    <dgm:cxn modelId="{9FCC5202-F768-457B-A592-D16D74D2CADE}" srcId="{45CF4A24-F0B0-4173-ACF2-D1DC74E305F8}" destId="{CA64BDA2-2EE4-4FDE-8235-85B049B9005D}" srcOrd="0" destOrd="0" parTransId="{FDBBA545-AE3F-44FC-9909-DB9D706D3C24}" sibTransId="{DF8262ED-BF02-4B07-8CA7-4294D58FC6D0}"/>
    <dgm:cxn modelId="{28E0052B-E80E-D048-9299-CF61D8857730}" type="presOf" srcId="{71BD89DB-F54F-414A-85B9-B87B7D946357}" destId="{85BE586B-C2BE-544E-A548-318C740D81DF}" srcOrd="0" destOrd="0" presId="urn:microsoft.com/office/officeart/2005/8/layout/default"/>
    <dgm:cxn modelId="{E0DB582D-0879-EC4B-B3CD-FA74B9F82763}" type="presOf" srcId="{7386EB63-0146-46F4-A0D1-42F18770729E}" destId="{C65BE3D8-7C59-1B4C-8099-D26A69B2E063}" srcOrd="0" destOrd="0" presId="urn:microsoft.com/office/officeart/2005/8/layout/default"/>
    <dgm:cxn modelId="{89268A42-C16F-4230-B903-99CD614B9242}" srcId="{45CF4A24-F0B0-4173-ACF2-D1DC74E305F8}" destId="{7386EB63-0146-46F4-A0D1-42F18770729E}" srcOrd="4" destOrd="0" parTransId="{1FABE0A2-DB48-4B01-8767-7104DB64EAFB}" sibTransId="{BB4AC91A-9FF2-467B-8097-A55AAC3A1D7D}"/>
    <dgm:cxn modelId="{DC4A5F67-A33C-1940-AFE5-05B2297ED2AD}" type="presOf" srcId="{45A3FB11-787E-44C4-94D4-D15383207413}" destId="{9B079C59-8BCF-C14D-9E4B-BE7A0161B524}" srcOrd="0" destOrd="0" presId="urn:microsoft.com/office/officeart/2005/8/layout/default"/>
    <dgm:cxn modelId="{419ED27E-4E65-8746-82A2-11850AD95827}" type="presOf" srcId="{1E35A326-D183-47A4-987A-E6511A7DF7A0}" destId="{3DB79219-B425-F944-BCDA-C65BD8E1719D}" srcOrd="0" destOrd="0" presId="urn:microsoft.com/office/officeart/2005/8/layout/default"/>
    <dgm:cxn modelId="{AD97F2AF-2390-439E-9CD8-F813FAD4685A}" srcId="{45CF4A24-F0B0-4173-ACF2-D1DC74E305F8}" destId="{45A3FB11-787E-44C4-94D4-D15383207413}" srcOrd="2" destOrd="0" parTransId="{B2DAED84-B520-4319-95D2-A30892E85058}" sibTransId="{D929929C-5351-48CB-ABD7-C4AE6E3FABAC}"/>
    <dgm:cxn modelId="{1B08F7B7-DD5B-46D4-9680-554DE2B2035E}" srcId="{45CF4A24-F0B0-4173-ACF2-D1DC74E305F8}" destId="{71BD89DB-F54F-414A-85B9-B87B7D946357}" srcOrd="1" destOrd="0" parTransId="{5FD3CB3C-4D52-4CD9-9281-8AA3D3F29634}" sibTransId="{0286A15C-3EA0-4C7E-B8A8-38FC74349756}"/>
    <dgm:cxn modelId="{F7B83ED8-B9CA-1141-B05B-854E161301A0}" type="presOf" srcId="{45CF4A24-F0B0-4173-ACF2-D1DC74E305F8}" destId="{E764B060-BB21-C148-8673-F32C3091D80C}" srcOrd="0" destOrd="0" presId="urn:microsoft.com/office/officeart/2005/8/layout/default"/>
    <dgm:cxn modelId="{9DFB5CE3-31E0-2A46-B123-EE054A720FF0}" type="presOf" srcId="{CA64BDA2-2EE4-4FDE-8235-85B049B9005D}" destId="{5638C4E7-A05D-814D-8397-28293D21595F}" srcOrd="0" destOrd="0" presId="urn:microsoft.com/office/officeart/2005/8/layout/default"/>
    <dgm:cxn modelId="{3C47C4F8-DB11-4E9A-A455-23CA25D1B1CC}" srcId="{45CF4A24-F0B0-4173-ACF2-D1DC74E305F8}" destId="{1E35A326-D183-47A4-987A-E6511A7DF7A0}" srcOrd="3" destOrd="0" parTransId="{F883B024-2295-4C66-B4FD-C96F7CDF58EC}" sibTransId="{F850EAAA-ED1F-487D-9984-FAEB162F7018}"/>
    <dgm:cxn modelId="{6C4B61D5-CA24-E84E-9881-12E0F2901C47}" type="presParOf" srcId="{E764B060-BB21-C148-8673-F32C3091D80C}" destId="{5638C4E7-A05D-814D-8397-28293D21595F}" srcOrd="0" destOrd="0" presId="urn:microsoft.com/office/officeart/2005/8/layout/default"/>
    <dgm:cxn modelId="{79EF8EA5-9B93-574B-BFEB-0ED6B75DA3F7}" type="presParOf" srcId="{E764B060-BB21-C148-8673-F32C3091D80C}" destId="{A269D293-01CB-CC4F-B126-A17246E14625}" srcOrd="1" destOrd="0" presId="urn:microsoft.com/office/officeart/2005/8/layout/default"/>
    <dgm:cxn modelId="{7B2736AF-4521-A846-9F3C-95775E057CB4}" type="presParOf" srcId="{E764B060-BB21-C148-8673-F32C3091D80C}" destId="{85BE586B-C2BE-544E-A548-318C740D81DF}" srcOrd="2" destOrd="0" presId="urn:microsoft.com/office/officeart/2005/8/layout/default"/>
    <dgm:cxn modelId="{77E83397-0B0B-7344-86D0-CD4A88EFC6A0}" type="presParOf" srcId="{E764B060-BB21-C148-8673-F32C3091D80C}" destId="{A99670A5-A0DF-0D41-BA52-90DF6510B437}" srcOrd="3" destOrd="0" presId="urn:microsoft.com/office/officeart/2005/8/layout/default"/>
    <dgm:cxn modelId="{9D127DF3-DDE8-1940-BFFB-5D5732A4F3DD}" type="presParOf" srcId="{E764B060-BB21-C148-8673-F32C3091D80C}" destId="{9B079C59-8BCF-C14D-9E4B-BE7A0161B524}" srcOrd="4" destOrd="0" presId="urn:microsoft.com/office/officeart/2005/8/layout/default"/>
    <dgm:cxn modelId="{118B8E6C-2555-7045-9E39-26C9C99EE59E}" type="presParOf" srcId="{E764B060-BB21-C148-8673-F32C3091D80C}" destId="{9B80D6DB-C339-3A4A-B69C-9F49F3AD657B}" srcOrd="5" destOrd="0" presId="urn:microsoft.com/office/officeart/2005/8/layout/default"/>
    <dgm:cxn modelId="{42C57F10-F585-2944-ACFF-CF0805179822}" type="presParOf" srcId="{E764B060-BB21-C148-8673-F32C3091D80C}" destId="{3DB79219-B425-F944-BCDA-C65BD8E1719D}" srcOrd="6" destOrd="0" presId="urn:microsoft.com/office/officeart/2005/8/layout/default"/>
    <dgm:cxn modelId="{0CB81A6A-2F8F-6C42-AB31-AC7F242B3500}" type="presParOf" srcId="{E764B060-BB21-C148-8673-F32C3091D80C}" destId="{6C0E1FB3-B4E1-D84C-8458-14248101CFCA}" srcOrd="7" destOrd="0" presId="urn:microsoft.com/office/officeart/2005/8/layout/default"/>
    <dgm:cxn modelId="{EFC66AC4-E502-C141-A72D-C0043E7A270D}" type="presParOf" srcId="{E764B060-BB21-C148-8673-F32C3091D80C}" destId="{C65BE3D8-7C59-1B4C-8099-D26A69B2E06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2F9E9-95DB-8C42-8C2C-3EB44A8FB6A0}">
      <dsp:nvSpPr>
        <dsp:cNvPr id="0" name=""/>
        <dsp:cNvSpPr/>
      </dsp:nvSpPr>
      <dsp:spPr>
        <a:xfrm>
          <a:off x="312820" y="1054"/>
          <a:ext cx="1700367" cy="102022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Develop a robust predictive model and a user-friendly web application for ASD assessment.</a:t>
          </a:r>
          <a:endParaRPr lang="en-US" sz="1200" kern="1200" dirty="0"/>
        </a:p>
      </dsp:txBody>
      <dsp:txXfrm>
        <a:off x="312820" y="1054"/>
        <a:ext cx="1700367" cy="1020220"/>
      </dsp:txXfrm>
    </dsp:sp>
    <dsp:sp modelId="{1D4A61C0-B816-6241-8B3C-C0811ABB797E}">
      <dsp:nvSpPr>
        <dsp:cNvPr id="0" name=""/>
        <dsp:cNvSpPr/>
      </dsp:nvSpPr>
      <dsp:spPr>
        <a:xfrm>
          <a:off x="2183225" y="1054"/>
          <a:ext cx="1700367" cy="102022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Acquired a comprehensive dataset from Kaggle and Conducted data cleaning, including standardizing the format and handling missing values.</a:t>
          </a:r>
          <a:endParaRPr lang="en-US" sz="1200" kern="1200"/>
        </a:p>
      </dsp:txBody>
      <dsp:txXfrm>
        <a:off x="2183225" y="1054"/>
        <a:ext cx="1700367" cy="1020220"/>
      </dsp:txXfrm>
    </dsp:sp>
    <dsp:sp modelId="{AA0BDAD6-5731-9246-BD36-784CB65B11D5}">
      <dsp:nvSpPr>
        <dsp:cNvPr id="0" name=""/>
        <dsp:cNvSpPr/>
      </dsp:nvSpPr>
      <dsp:spPr>
        <a:xfrm>
          <a:off x="4053629" y="1054"/>
          <a:ext cx="1700367" cy="102022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Preprocessed the data by encoding categorical variables and scaling numerical features.</a:t>
          </a:r>
          <a:endParaRPr lang="en-US" sz="1200" kern="1200"/>
        </a:p>
      </dsp:txBody>
      <dsp:txXfrm>
        <a:off x="4053629" y="1054"/>
        <a:ext cx="1700367" cy="1020220"/>
      </dsp:txXfrm>
    </dsp:sp>
    <dsp:sp modelId="{D3E094AC-35A1-F44F-AD9F-045973036D1C}">
      <dsp:nvSpPr>
        <dsp:cNvPr id="0" name=""/>
        <dsp:cNvSpPr/>
      </dsp:nvSpPr>
      <dsp:spPr>
        <a:xfrm>
          <a:off x="312820" y="1191311"/>
          <a:ext cx="1700367" cy="102022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Transformed target labels, assigning "Yes" values to 1 and "No" values to 0 for consistency.</a:t>
          </a:r>
          <a:endParaRPr lang="en-US" sz="1200" kern="1200"/>
        </a:p>
      </dsp:txBody>
      <dsp:txXfrm>
        <a:off x="312820" y="1191311"/>
        <a:ext cx="1700367" cy="1020220"/>
      </dsp:txXfrm>
    </dsp:sp>
    <dsp:sp modelId="{6DEFCE38-25FA-524B-9813-D4872C1E54A7}">
      <dsp:nvSpPr>
        <dsp:cNvPr id="0" name=""/>
        <dsp:cNvSpPr/>
      </dsp:nvSpPr>
      <dsp:spPr>
        <a:xfrm>
          <a:off x="2183225" y="1191311"/>
          <a:ext cx="1700367" cy="102022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Implemented machine learning algorithms including SVM, Decision Tree, Random Forest and Logistic Regression for model training.</a:t>
          </a:r>
          <a:endParaRPr lang="en-US" sz="1200" kern="1200"/>
        </a:p>
      </dsp:txBody>
      <dsp:txXfrm>
        <a:off x="2183225" y="1191311"/>
        <a:ext cx="1700367" cy="1020220"/>
      </dsp:txXfrm>
    </dsp:sp>
    <dsp:sp modelId="{3AB1F67F-C1E3-1442-B2C1-03081F220C7A}">
      <dsp:nvSpPr>
        <dsp:cNvPr id="0" name=""/>
        <dsp:cNvSpPr/>
      </dsp:nvSpPr>
      <dsp:spPr>
        <a:xfrm>
          <a:off x="4053629" y="1191311"/>
          <a:ext cx="1700367" cy="102022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Evaluated model performance using metrics like accuracy, sensitivity,specificity, and AUC-ROC.</a:t>
          </a:r>
          <a:endParaRPr lang="en-US" sz="1200" kern="1200"/>
        </a:p>
      </dsp:txBody>
      <dsp:txXfrm>
        <a:off x="4053629" y="1191311"/>
        <a:ext cx="1700367" cy="1020220"/>
      </dsp:txXfrm>
    </dsp:sp>
    <dsp:sp modelId="{6C745347-877E-4F45-B0DB-3204C5105B48}">
      <dsp:nvSpPr>
        <dsp:cNvPr id="0" name=""/>
        <dsp:cNvSpPr/>
      </dsp:nvSpPr>
      <dsp:spPr>
        <a:xfrm>
          <a:off x="312820" y="2381569"/>
          <a:ext cx="1700367" cy="102022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Conducted a comparison with baseline models or existing diagnostic tools to assess improvement in prediction accuracy.</a:t>
          </a:r>
          <a:endParaRPr lang="en-US" sz="1200" kern="1200"/>
        </a:p>
      </dsp:txBody>
      <dsp:txXfrm>
        <a:off x="312820" y="2381569"/>
        <a:ext cx="1700367" cy="1020220"/>
      </dsp:txXfrm>
    </dsp:sp>
    <dsp:sp modelId="{605FFC64-FBB9-9144-A24A-E2811F20DF9A}">
      <dsp:nvSpPr>
        <dsp:cNvPr id="0" name=""/>
        <dsp:cNvSpPr/>
      </dsp:nvSpPr>
      <dsp:spPr>
        <a:xfrm>
          <a:off x="2183225" y="2381569"/>
          <a:ext cx="1700367" cy="102022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Adhered to ethical guidelines regarding data privacy, fairness, transparency, and accountability.</a:t>
          </a:r>
          <a:endParaRPr lang="en-US" sz="1200" kern="1200"/>
        </a:p>
      </dsp:txBody>
      <dsp:txXfrm>
        <a:off x="2183225" y="2381569"/>
        <a:ext cx="1700367" cy="1020220"/>
      </dsp:txXfrm>
    </dsp:sp>
    <dsp:sp modelId="{6EF94FD3-9B8A-1743-AD2F-61204F1584C2}">
      <dsp:nvSpPr>
        <dsp:cNvPr id="0" name=""/>
        <dsp:cNvSpPr/>
      </dsp:nvSpPr>
      <dsp:spPr>
        <a:xfrm>
          <a:off x="4053629" y="2381569"/>
          <a:ext cx="1700367" cy="102022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Utilized visualization techniques such as bar charts and correlation matrices to gain insights into the data and enhance model interpretability.</a:t>
          </a:r>
          <a:endParaRPr lang="en-US" sz="1200" kern="1200"/>
        </a:p>
      </dsp:txBody>
      <dsp:txXfrm>
        <a:off x="4053629" y="2381569"/>
        <a:ext cx="1700367" cy="1020220"/>
      </dsp:txXfrm>
    </dsp:sp>
    <dsp:sp modelId="{5DD70E60-6A46-9447-A691-EE1BE726C9C5}">
      <dsp:nvSpPr>
        <dsp:cNvPr id="0" name=""/>
        <dsp:cNvSpPr/>
      </dsp:nvSpPr>
      <dsp:spPr>
        <a:xfrm>
          <a:off x="2183225" y="3571826"/>
          <a:ext cx="1700367" cy="102022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Developed a user-friendly web application integrating the trained models for real-time ASD likelihood prediction.</a:t>
          </a:r>
          <a:endParaRPr lang="en-US" sz="1200" kern="1200"/>
        </a:p>
      </dsp:txBody>
      <dsp:txXfrm>
        <a:off x="2183225" y="3571826"/>
        <a:ext cx="1700367" cy="1020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EFE27-BA60-4976-BD4A-141D98C7E0A2}">
      <dsp:nvSpPr>
        <dsp:cNvPr id="0" name=""/>
        <dsp:cNvSpPr/>
      </dsp:nvSpPr>
      <dsp:spPr>
        <a:xfrm>
          <a:off x="9805305" y="1288973"/>
          <a:ext cx="696199" cy="6961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199AB6-29A4-4605-A504-1D356443BCE9}">
      <dsp:nvSpPr>
        <dsp:cNvPr id="0" name=""/>
        <dsp:cNvSpPr/>
      </dsp:nvSpPr>
      <dsp:spPr>
        <a:xfrm>
          <a:off x="9155916" y="1961680"/>
          <a:ext cx="1989140" cy="391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dirty="0"/>
            <a:t>Machine Learning Models:</a:t>
          </a:r>
          <a:endParaRPr lang="en-US" sz="1400" kern="1200" dirty="0"/>
        </a:p>
      </dsp:txBody>
      <dsp:txXfrm>
        <a:off x="9155916" y="1961680"/>
        <a:ext cx="1989140" cy="391612"/>
      </dsp:txXfrm>
    </dsp:sp>
    <dsp:sp modelId="{9227803E-015E-48BC-A9E4-E06188DCEAF2}">
      <dsp:nvSpPr>
        <dsp:cNvPr id="0" name=""/>
        <dsp:cNvSpPr/>
      </dsp:nvSpPr>
      <dsp:spPr>
        <a:xfrm>
          <a:off x="9257262" y="2216485"/>
          <a:ext cx="1989140" cy="99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Support Vector Machine (SVM)</a:t>
          </a:r>
          <a:endParaRPr lang="en-US" sz="1100" kern="1200" dirty="0"/>
        </a:p>
        <a:p>
          <a:pPr marL="0" lvl="0" indent="0" algn="ctr" defTabSz="488950">
            <a:lnSpc>
              <a:spcPct val="100000"/>
            </a:lnSpc>
            <a:spcBef>
              <a:spcPct val="0"/>
            </a:spcBef>
            <a:spcAft>
              <a:spcPct val="35000"/>
            </a:spcAft>
            <a:buNone/>
          </a:pPr>
          <a:r>
            <a:rPr lang="en-US" sz="1100" b="0" i="0" kern="1200" dirty="0"/>
            <a:t>Logistic Regression</a:t>
          </a:r>
          <a:endParaRPr lang="en-US" sz="1100" kern="1200" dirty="0"/>
        </a:p>
        <a:p>
          <a:pPr marL="0" lvl="0" indent="0" algn="ctr" defTabSz="488950">
            <a:lnSpc>
              <a:spcPct val="100000"/>
            </a:lnSpc>
            <a:spcBef>
              <a:spcPct val="0"/>
            </a:spcBef>
            <a:spcAft>
              <a:spcPct val="35000"/>
            </a:spcAft>
            <a:buNone/>
          </a:pPr>
          <a:r>
            <a:rPr lang="en-US" sz="1100" b="0" i="0" kern="1200"/>
            <a:t>Random Forest</a:t>
          </a:r>
          <a:endParaRPr lang="en-US" sz="1100" kern="1200"/>
        </a:p>
        <a:p>
          <a:pPr marL="0" lvl="0" indent="0" algn="ctr" defTabSz="488950">
            <a:lnSpc>
              <a:spcPct val="100000"/>
            </a:lnSpc>
            <a:spcBef>
              <a:spcPct val="0"/>
            </a:spcBef>
            <a:spcAft>
              <a:spcPct val="35000"/>
            </a:spcAft>
            <a:buNone/>
          </a:pPr>
          <a:r>
            <a:rPr lang="en-US" sz="1100" b="0" i="0" kern="1200" dirty="0"/>
            <a:t>Decision Tree Classifier</a:t>
          </a:r>
          <a:endParaRPr lang="en-US" sz="1100" kern="1200" dirty="0"/>
        </a:p>
        <a:p>
          <a:pPr marL="0" lvl="0" indent="0" algn="ctr" defTabSz="488950">
            <a:lnSpc>
              <a:spcPct val="100000"/>
            </a:lnSpc>
            <a:spcBef>
              <a:spcPct val="0"/>
            </a:spcBef>
            <a:spcAft>
              <a:spcPct val="35000"/>
            </a:spcAft>
            <a:buNone/>
          </a:pPr>
          <a:r>
            <a:rPr lang="en-US" sz="1100" b="0" i="0" kern="1200"/>
            <a:t>KNN Classifier</a:t>
          </a:r>
          <a:endParaRPr lang="en-US" sz="1100" kern="1200"/>
        </a:p>
      </dsp:txBody>
      <dsp:txXfrm>
        <a:off x="9257262" y="2216485"/>
        <a:ext cx="1989140" cy="998474"/>
      </dsp:txXfrm>
    </dsp:sp>
    <dsp:sp modelId="{FB4AD263-7394-4001-A382-0E6EE09FFE29}">
      <dsp:nvSpPr>
        <dsp:cNvPr id="0" name=""/>
        <dsp:cNvSpPr/>
      </dsp:nvSpPr>
      <dsp:spPr>
        <a:xfrm>
          <a:off x="3104695" y="1380567"/>
          <a:ext cx="696199" cy="6961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FA9DD1-92A5-47C2-BC0C-E0A78C72FE69}">
      <dsp:nvSpPr>
        <dsp:cNvPr id="0" name=""/>
        <dsp:cNvSpPr/>
      </dsp:nvSpPr>
      <dsp:spPr>
        <a:xfrm>
          <a:off x="2340483" y="2063876"/>
          <a:ext cx="1989140" cy="391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dirty="0"/>
            <a:t>Data Preprocessing Steps:</a:t>
          </a:r>
          <a:endParaRPr lang="en-US" sz="1400" kern="1200" dirty="0"/>
        </a:p>
      </dsp:txBody>
      <dsp:txXfrm>
        <a:off x="2340483" y="2063876"/>
        <a:ext cx="1989140" cy="391612"/>
      </dsp:txXfrm>
    </dsp:sp>
    <dsp:sp modelId="{AF28BEDD-FD88-446C-9924-07242EA9D1CA}">
      <dsp:nvSpPr>
        <dsp:cNvPr id="0" name=""/>
        <dsp:cNvSpPr/>
      </dsp:nvSpPr>
      <dsp:spPr>
        <a:xfrm>
          <a:off x="2340483" y="2501121"/>
          <a:ext cx="1989140" cy="105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Data cleaning to handle missing values and outliers.</a:t>
          </a:r>
          <a:endParaRPr lang="en-US" sz="1100" kern="1200"/>
        </a:p>
        <a:p>
          <a:pPr marL="0" lvl="0" indent="0" algn="ctr" defTabSz="488950">
            <a:lnSpc>
              <a:spcPct val="100000"/>
            </a:lnSpc>
            <a:spcBef>
              <a:spcPct val="0"/>
            </a:spcBef>
            <a:spcAft>
              <a:spcPct val="35000"/>
            </a:spcAft>
            <a:buNone/>
          </a:pPr>
          <a:r>
            <a:rPr lang="en-US" sz="1100" b="0" i="0" kern="1200" dirty="0"/>
            <a:t>Normalization to scale features to a uniform range.</a:t>
          </a:r>
          <a:endParaRPr lang="en-US" sz="1100" kern="1200" dirty="0"/>
        </a:p>
        <a:p>
          <a:pPr marL="0" lvl="0" indent="0" algn="ctr" defTabSz="488950">
            <a:lnSpc>
              <a:spcPct val="100000"/>
            </a:lnSpc>
            <a:spcBef>
              <a:spcPct val="0"/>
            </a:spcBef>
            <a:spcAft>
              <a:spcPct val="35000"/>
            </a:spcAft>
            <a:buNone/>
          </a:pPr>
          <a:r>
            <a:rPr lang="en-US" sz="1100" b="0" i="0" kern="1200" dirty="0"/>
            <a:t>Encoding categorical variables for numerical representation.</a:t>
          </a:r>
          <a:endParaRPr lang="en-US" sz="1100" kern="1200" dirty="0"/>
        </a:p>
      </dsp:txBody>
      <dsp:txXfrm>
        <a:off x="2340483" y="2501121"/>
        <a:ext cx="1989140" cy="1050110"/>
      </dsp:txXfrm>
    </dsp:sp>
    <dsp:sp modelId="{E645F26A-A914-42A2-9908-19CFFAC222DA}">
      <dsp:nvSpPr>
        <dsp:cNvPr id="0" name=""/>
        <dsp:cNvSpPr/>
      </dsp:nvSpPr>
      <dsp:spPr>
        <a:xfrm>
          <a:off x="7566408" y="1195503"/>
          <a:ext cx="696199" cy="6961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5B0C0-2EED-442B-AED8-6BE8AFB443E1}">
      <dsp:nvSpPr>
        <dsp:cNvPr id="0" name=""/>
        <dsp:cNvSpPr/>
      </dsp:nvSpPr>
      <dsp:spPr>
        <a:xfrm>
          <a:off x="4677724" y="2063876"/>
          <a:ext cx="1989140" cy="391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dirty="0"/>
            <a:t>Feature Selection Techniques:</a:t>
          </a:r>
          <a:endParaRPr lang="en-US" sz="1400" kern="1200" dirty="0"/>
        </a:p>
      </dsp:txBody>
      <dsp:txXfrm>
        <a:off x="4677724" y="2063876"/>
        <a:ext cx="1989140" cy="391612"/>
      </dsp:txXfrm>
    </dsp:sp>
    <dsp:sp modelId="{E40C3207-BD61-4281-896F-BF2EB0064D38}">
      <dsp:nvSpPr>
        <dsp:cNvPr id="0" name=""/>
        <dsp:cNvSpPr/>
      </dsp:nvSpPr>
      <dsp:spPr>
        <a:xfrm>
          <a:off x="4677724" y="2501121"/>
          <a:ext cx="1989140" cy="105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Feature importance analysis.</a:t>
          </a:r>
          <a:endParaRPr lang="en-US" sz="1100" kern="1200" dirty="0"/>
        </a:p>
        <a:p>
          <a:pPr marL="0" lvl="0" indent="0" algn="ctr" defTabSz="488950">
            <a:lnSpc>
              <a:spcPct val="100000"/>
            </a:lnSpc>
            <a:spcBef>
              <a:spcPct val="0"/>
            </a:spcBef>
            <a:spcAft>
              <a:spcPct val="35000"/>
            </a:spcAft>
            <a:buNone/>
          </a:pPr>
          <a:r>
            <a:rPr lang="en-US" sz="1100" b="0" i="0" kern="1200" dirty="0"/>
            <a:t>Recursive feature elimination.</a:t>
          </a:r>
          <a:endParaRPr lang="en-US" sz="1100" kern="1200" dirty="0"/>
        </a:p>
      </dsp:txBody>
      <dsp:txXfrm>
        <a:off x="4677724" y="2501121"/>
        <a:ext cx="1989140" cy="1050110"/>
      </dsp:txXfrm>
    </dsp:sp>
    <dsp:sp modelId="{F80183E7-7C55-4533-8D64-BAFEED8388A9}">
      <dsp:nvSpPr>
        <dsp:cNvPr id="0" name=""/>
        <dsp:cNvSpPr/>
      </dsp:nvSpPr>
      <dsp:spPr>
        <a:xfrm>
          <a:off x="5327510" y="1274182"/>
          <a:ext cx="696199" cy="6961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AE6BB7-7CE6-4F37-805A-139C3F9F38B0}">
      <dsp:nvSpPr>
        <dsp:cNvPr id="0" name=""/>
        <dsp:cNvSpPr/>
      </dsp:nvSpPr>
      <dsp:spPr>
        <a:xfrm>
          <a:off x="7014964" y="2068932"/>
          <a:ext cx="1989140" cy="391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dirty="0"/>
            <a:t>Model Training Process:</a:t>
          </a:r>
          <a:endParaRPr lang="en-US" sz="1400" kern="1200" dirty="0"/>
        </a:p>
      </dsp:txBody>
      <dsp:txXfrm>
        <a:off x="7014964" y="2068932"/>
        <a:ext cx="1989140" cy="391612"/>
      </dsp:txXfrm>
    </dsp:sp>
    <dsp:sp modelId="{E01768E2-AFDA-47F6-93CC-D301D84D7ABF}">
      <dsp:nvSpPr>
        <dsp:cNvPr id="0" name=""/>
        <dsp:cNvSpPr/>
      </dsp:nvSpPr>
      <dsp:spPr>
        <a:xfrm>
          <a:off x="7014964" y="2516290"/>
          <a:ext cx="1989140" cy="1029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Split data into training and testing sets.</a:t>
          </a:r>
          <a:endParaRPr lang="en-US" sz="1100" kern="1200" dirty="0"/>
        </a:p>
      </dsp:txBody>
      <dsp:txXfrm>
        <a:off x="7014964" y="2516290"/>
        <a:ext cx="1989140" cy="1029885"/>
      </dsp:txXfrm>
    </dsp:sp>
    <dsp:sp modelId="{037D1E9A-048C-1940-869B-25B8C552E59C}">
      <dsp:nvSpPr>
        <dsp:cNvPr id="0" name=""/>
        <dsp:cNvSpPr/>
      </dsp:nvSpPr>
      <dsp:spPr>
        <a:xfrm>
          <a:off x="8008534" y="3310682"/>
          <a:ext cx="696199" cy="696199"/>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6000" r="-6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B05CD2-96C8-7245-912F-B72F1EAA066C}">
      <dsp:nvSpPr>
        <dsp:cNvPr id="0" name=""/>
        <dsp:cNvSpPr/>
      </dsp:nvSpPr>
      <dsp:spPr>
        <a:xfrm>
          <a:off x="7444161" y="4193090"/>
          <a:ext cx="1989140" cy="391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dirty="0" err="1"/>
            <a:t>Streamlit</a:t>
          </a:r>
          <a:r>
            <a:rPr lang="en-US" sz="1400" b="0" i="0" kern="1200" dirty="0"/>
            <a:t> Webpage</a:t>
          </a:r>
          <a:endParaRPr lang="en-US" sz="1400" kern="1200" dirty="0"/>
        </a:p>
      </dsp:txBody>
      <dsp:txXfrm>
        <a:off x="7444161" y="4193090"/>
        <a:ext cx="1989140" cy="391612"/>
      </dsp:txXfrm>
    </dsp:sp>
    <dsp:sp modelId="{FFAAEFA1-D498-C541-A632-2001FE1F3180}">
      <dsp:nvSpPr>
        <dsp:cNvPr id="0" name=""/>
        <dsp:cNvSpPr/>
      </dsp:nvSpPr>
      <dsp:spPr>
        <a:xfrm>
          <a:off x="9043291" y="2743297"/>
          <a:ext cx="1989140" cy="105011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E69AB-6F85-4B8A-84BB-96BD43D0ABD1}">
      <dsp:nvSpPr>
        <dsp:cNvPr id="0" name=""/>
        <dsp:cNvSpPr/>
      </dsp:nvSpPr>
      <dsp:spPr>
        <a:xfrm>
          <a:off x="0" y="565"/>
          <a:ext cx="4656236" cy="13234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0EE89-2C85-481E-8BC2-F3F954C44633}">
      <dsp:nvSpPr>
        <dsp:cNvPr id="0" name=""/>
        <dsp:cNvSpPr/>
      </dsp:nvSpPr>
      <dsp:spPr>
        <a:xfrm>
          <a:off x="400337" y="298337"/>
          <a:ext cx="727886" cy="7278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62DFB4-8026-42E9-AF80-369252729B28}">
      <dsp:nvSpPr>
        <dsp:cNvPr id="0" name=""/>
        <dsp:cNvSpPr/>
      </dsp:nvSpPr>
      <dsp:spPr>
        <a:xfrm>
          <a:off x="1528561" y="565"/>
          <a:ext cx="3127674" cy="1323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063" tIns="140063" rIns="140063" bIns="140063" numCol="1" spcCol="1270" anchor="ctr" anchorCtr="0">
          <a:noAutofit/>
        </a:bodyPr>
        <a:lstStyle/>
        <a:p>
          <a:pPr marL="0" lvl="0" indent="0" algn="l" defTabSz="666750">
            <a:lnSpc>
              <a:spcPct val="100000"/>
            </a:lnSpc>
            <a:spcBef>
              <a:spcPct val="0"/>
            </a:spcBef>
            <a:spcAft>
              <a:spcPct val="35000"/>
            </a:spcAft>
            <a:buNone/>
          </a:pPr>
          <a:r>
            <a:rPr lang="en-US" sz="1500" b="0" i="0" kern="1200"/>
            <a:t>The dataset provides the foundation for our models, ensuring they're built on accurate and representative data. </a:t>
          </a:r>
          <a:endParaRPr lang="en-US" sz="1500" kern="1200"/>
        </a:p>
      </dsp:txBody>
      <dsp:txXfrm>
        <a:off x="1528561" y="565"/>
        <a:ext cx="3127674" cy="1323430"/>
      </dsp:txXfrm>
    </dsp:sp>
    <dsp:sp modelId="{A81399FC-E69D-4B96-AB33-4CAE1A9D850B}">
      <dsp:nvSpPr>
        <dsp:cNvPr id="0" name=""/>
        <dsp:cNvSpPr/>
      </dsp:nvSpPr>
      <dsp:spPr>
        <a:xfrm>
          <a:off x="0" y="1654853"/>
          <a:ext cx="4656236" cy="13234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6DCCEF-25CE-45DC-B369-E0A171C9B143}">
      <dsp:nvSpPr>
        <dsp:cNvPr id="0" name=""/>
        <dsp:cNvSpPr/>
      </dsp:nvSpPr>
      <dsp:spPr>
        <a:xfrm>
          <a:off x="400337" y="1952625"/>
          <a:ext cx="727886" cy="7278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89021A-197D-4499-8772-8941E7431700}">
      <dsp:nvSpPr>
        <dsp:cNvPr id="0" name=""/>
        <dsp:cNvSpPr/>
      </dsp:nvSpPr>
      <dsp:spPr>
        <a:xfrm>
          <a:off x="1528561" y="1654853"/>
          <a:ext cx="3127674" cy="1323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063" tIns="140063" rIns="140063" bIns="140063" numCol="1" spcCol="1270" anchor="ctr" anchorCtr="0">
          <a:noAutofit/>
        </a:bodyPr>
        <a:lstStyle/>
        <a:p>
          <a:pPr marL="0" lvl="0" indent="0" algn="l" defTabSz="666750">
            <a:lnSpc>
              <a:spcPct val="100000"/>
            </a:lnSpc>
            <a:spcBef>
              <a:spcPct val="0"/>
            </a:spcBef>
            <a:spcAft>
              <a:spcPct val="35000"/>
            </a:spcAft>
            <a:buNone/>
          </a:pPr>
          <a:r>
            <a:rPr lang="en-US" sz="1500" b="0" i="0" kern="1200"/>
            <a:t>Data standardization allows us to normalize variables, ensuring fair comparisons and optimal model performance. </a:t>
          </a:r>
          <a:endParaRPr lang="en-US" sz="1500" kern="1200"/>
        </a:p>
      </dsp:txBody>
      <dsp:txXfrm>
        <a:off x="1528561" y="1654853"/>
        <a:ext cx="3127674" cy="1323430"/>
      </dsp:txXfrm>
    </dsp:sp>
    <dsp:sp modelId="{FE0843E6-B029-4633-AE0C-BADA8ED8CC5F}">
      <dsp:nvSpPr>
        <dsp:cNvPr id="0" name=""/>
        <dsp:cNvSpPr/>
      </dsp:nvSpPr>
      <dsp:spPr>
        <a:xfrm>
          <a:off x="0" y="3309141"/>
          <a:ext cx="4656236" cy="13234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A10864-552D-433D-8E7A-67212733666D}">
      <dsp:nvSpPr>
        <dsp:cNvPr id="0" name=""/>
        <dsp:cNvSpPr/>
      </dsp:nvSpPr>
      <dsp:spPr>
        <a:xfrm>
          <a:off x="400337" y="3606912"/>
          <a:ext cx="727886" cy="7278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0E4F45-2D40-4A66-96DA-F1659AC69FB0}">
      <dsp:nvSpPr>
        <dsp:cNvPr id="0" name=""/>
        <dsp:cNvSpPr/>
      </dsp:nvSpPr>
      <dsp:spPr>
        <a:xfrm>
          <a:off x="1528561" y="3309141"/>
          <a:ext cx="3127674" cy="1323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063" tIns="140063" rIns="140063" bIns="140063" numCol="1" spcCol="1270" anchor="ctr" anchorCtr="0">
          <a:noAutofit/>
        </a:bodyPr>
        <a:lstStyle/>
        <a:p>
          <a:pPr marL="0" lvl="0" indent="0" algn="l" defTabSz="666750">
            <a:lnSpc>
              <a:spcPct val="100000"/>
            </a:lnSpc>
            <a:spcBef>
              <a:spcPct val="0"/>
            </a:spcBef>
            <a:spcAft>
              <a:spcPct val="35000"/>
            </a:spcAft>
            <a:buNone/>
          </a:pPr>
          <a:r>
            <a:rPr lang="en-US" sz="1500" b="0" i="0" kern="1200"/>
            <a:t>Statistical measures provide insights into the central tendencies and distributions of our data, guiding our understanding and decision-making processes.</a:t>
          </a:r>
          <a:endParaRPr lang="en-US" sz="1500" kern="1200"/>
        </a:p>
      </dsp:txBody>
      <dsp:txXfrm>
        <a:off x="1528561" y="3309141"/>
        <a:ext cx="3127674" cy="13234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8C4E7-A05D-814D-8397-28293D21595F}">
      <dsp:nvSpPr>
        <dsp:cNvPr id="0" name=""/>
        <dsp:cNvSpPr/>
      </dsp:nvSpPr>
      <dsp:spPr>
        <a:xfrm>
          <a:off x="887326" y="527"/>
          <a:ext cx="1965432" cy="1179259"/>
        </a:xfrm>
        <a:prstGeom prst="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latin typeface="+mj-lt"/>
            </a:rPr>
            <a:t>Register: </a:t>
          </a:r>
          <a:r>
            <a:rPr lang="en-US" sz="1100" kern="1200">
              <a:latin typeface="+mj-lt"/>
            </a:rPr>
            <a:t>The registration and login page enables users to sign up with a username and password or log in securely. Upon successful registration or login, users are directed to the dashboard.</a:t>
          </a:r>
        </a:p>
      </dsp:txBody>
      <dsp:txXfrm>
        <a:off x="887326" y="527"/>
        <a:ext cx="1965432" cy="1179259"/>
      </dsp:txXfrm>
    </dsp:sp>
    <dsp:sp modelId="{85BE586B-C2BE-544E-A548-318C740D81DF}">
      <dsp:nvSpPr>
        <dsp:cNvPr id="0" name=""/>
        <dsp:cNvSpPr/>
      </dsp:nvSpPr>
      <dsp:spPr>
        <a:xfrm>
          <a:off x="3049302" y="527"/>
          <a:ext cx="1965432" cy="1179259"/>
        </a:xfrm>
        <a:prstGeom prst="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mj-lt"/>
            </a:rPr>
            <a:t>Home: </a:t>
          </a:r>
          <a:r>
            <a:rPr lang="en-US" sz="1100" b="0" i="0" kern="1200">
              <a:latin typeface="+mj-lt"/>
            </a:rPr>
            <a:t>The home page provides an introduction to Autism Spectrum Disorder (ASD), covering its definition, causes, and symptoms, along with relevant statistics.</a:t>
          </a:r>
          <a:endParaRPr lang="en-US" sz="1100" kern="1200">
            <a:latin typeface="+mj-lt"/>
          </a:endParaRPr>
        </a:p>
      </dsp:txBody>
      <dsp:txXfrm>
        <a:off x="3049302" y="527"/>
        <a:ext cx="1965432" cy="1179259"/>
      </dsp:txXfrm>
    </dsp:sp>
    <dsp:sp modelId="{9B079C59-8BCF-C14D-9E4B-BE7A0161B524}">
      <dsp:nvSpPr>
        <dsp:cNvPr id="0" name=""/>
        <dsp:cNvSpPr/>
      </dsp:nvSpPr>
      <dsp:spPr>
        <a:xfrm>
          <a:off x="887326" y="1376330"/>
          <a:ext cx="1965432" cy="1179259"/>
        </a:xfrm>
        <a:prstGeom prst="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mj-lt"/>
            </a:rPr>
            <a:t>Dashboard : </a:t>
          </a:r>
          <a:r>
            <a:rPr lang="en-US" sz="1100" b="0" i="0" kern="1200">
              <a:latin typeface="+mj-lt"/>
            </a:rPr>
            <a:t>The dashboard offers a comprehensive view of ASD traits over five years, with interactive plots showcasing statistics based on selected traits and gender demographics. Users can explore trends in jaundice, Childhood Autism Rating Scale scores, family history of ASD, and Social Responsiveness Scale scores.</a:t>
          </a:r>
          <a:endParaRPr lang="en-US" sz="1100" kern="1200">
            <a:latin typeface="+mj-lt"/>
          </a:endParaRPr>
        </a:p>
      </dsp:txBody>
      <dsp:txXfrm>
        <a:off x="887326" y="1376330"/>
        <a:ext cx="1965432" cy="1179259"/>
      </dsp:txXfrm>
    </dsp:sp>
    <dsp:sp modelId="{3DB79219-B425-F944-BCDA-C65BD8E1719D}">
      <dsp:nvSpPr>
        <dsp:cNvPr id="0" name=""/>
        <dsp:cNvSpPr/>
      </dsp:nvSpPr>
      <dsp:spPr>
        <a:xfrm>
          <a:off x="3049302" y="1376330"/>
          <a:ext cx="1965432" cy="1179259"/>
        </a:xfrm>
        <a:prstGeom prst="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mj-lt"/>
            </a:rPr>
            <a:t>Form : </a:t>
          </a:r>
          <a:r>
            <a:rPr lang="en-US" sz="1100" b="0" i="0" kern="1200">
              <a:latin typeface="+mj-lt"/>
            </a:rPr>
            <a:t>The Streamlit app offers autism risk assessment and appointment scheduling. Users input data for prediction and receive the likelihood of an autism diagnosis. They can then select a doctor and email them directly for consultation and appointments, promoting proactive healthcare management.</a:t>
          </a:r>
          <a:endParaRPr lang="en-US" sz="1100" kern="1200">
            <a:latin typeface="+mj-lt"/>
          </a:endParaRPr>
        </a:p>
      </dsp:txBody>
      <dsp:txXfrm>
        <a:off x="3049302" y="1376330"/>
        <a:ext cx="1965432" cy="1179259"/>
      </dsp:txXfrm>
    </dsp:sp>
    <dsp:sp modelId="{C65BE3D8-7C59-1B4C-8099-D26A69B2E063}">
      <dsp:nvSpPr>
        <dsp:cNvPr id="0" name=""/>
        <dsp:cNvSpPr/>
      </dsp:nvSpPr>
      <dsp:spPr>
        <a:xfrm>
          <a:off x="1968314" y="2752132"/>
          <a:ext cx="1965432" cy="1179259"/>
        </a:xfrm>
        <a:prstGeom prst="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mj-lt"/>
            </a:rPr>
            <a:t>Contact : </a:t>
          </a:r>
          <a:r>
            <a:rPr lang="en-US" sz="1100" kern="1200">
              <a:latin typeface="+mj-lt"/>
            </a:rPr>
            <a:t>The contact page provides a platform to reach out to us effortlessly. Users can fill in their name, email, and message in the form below and click "Send" to submit their inquiry. We aim to respond promptly to all queries and feedback.</a:t>
          </a:r>
        </a:p>
      </dsp:txBody>
      <dsp:txXfrm>
        <a:off x="1968314" y="2752132"/>
        <a:ext cx="1965432" cy="117925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9085D4-32E2-CA49-AB57-8C99F57975C9}" type="datetimeFigureOut">
              <a:rPr lang="en-US" smtClean="0"/>
              <a:t>5/3/24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B9A69-BB65-0148-BC55-44B859620527}" type="slidenum">
              <a:rPr lang="en-US" smtClean="0"/>
              <a:t>‹#›</a:t>
            </a:fld>
            <a:endParaRPr lang="en-US"/>
          </a:p>
        </p:txBody>
      </p:sp>
    </p:spTree>
    <p:extLst>
      <p:ext uri="{BB962C8B-B14F-4D97-AF65-F5344CB8AC3E}">
        <p14:creationId xmlns:p14="http://schemas.microsoft.com/office/powerpoint/2010/main" val="113294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2B9A69-BB65-0148-BC55-44B859620527}" type="slidenum">
              <a:rPr lang="en-US" smtClean="0"/>
              <a:t>9</a:t>
            </a:fld>
            <a:endParaRPr lang="en-US"/>
          </a:p>
        </p:txBody>
      </p:sp>
    </p:spTree>
    <p:extLst>
      <p:ext uri="{BB962C8B-B14F-4D97-AF65-F5344CB8AC3E}">
        <p14:creationId xmlns:p14="http://schemas.microsoft.com/office/powerpoint/2010/main" val="59726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51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2430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033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3592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178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7902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864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58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2962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3402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97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61BEF0D-F0BB-DE4B-95CE-6DB70DBA9567}" type="datetimeFigureOut">
              <a:rPr lang="en-US" smtClean="0"/>
              <a:pPr/>
              <a:t>5/3/24</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5062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www.kaggle.com/datasets/uppulurimadhuri/dataset" TargetMode="External"/><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3.xml"/><Relationship Id="rId7" Type="http://schemas.openxmlformats.org/officeDocument/2006/relationships/image" Target="../media/image2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B0AD926A-6A49-4FAF-A392-4534F4E939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BA73D7E-FB62-41A4-3D9D-0874AA3D23EB}"/>
              </a:ext>
            </a:extLst>
          </p:cNvPr>
          <p:cNvPicPr>
            <a:picLocks noChangeAspect="1"/>
          </p:cNvPicPr>
          <p:nvPr/>
        </p:nvPicPr>
        <p:blipFill rotWithShape="1">
          <a:blip r:embed="rId2"/>
          <a:srcRect t="33413" r="9091" b="2667"/>
          <a:stretch/>
        </p:blipFill>
        <p:spPr>
          <a:xfrm>
            <a:off x="20" y="10"/>
            <a:ext cx="12191980" cy="6857990"/>
          </a:xfrm>
          <a:prstGeom prst="rect">
            <a:avLst/>
          </a:prstGeom>
        </p:spPr>
      </p:pic>
      <p:sp>
        <p:nvSpPr>
          <p:cNvPr id="49" name="Rectangle 48">
            <a:extLst>
              <a:ext uri="{FF2B5EF4-FFF2-40B4-BE49-F238E27FC236}">
                <a16:creationId xmlns:a16="http://schemas.microsoft.com/office/drawing/2014/main" id="{FAD9FB75-5E1A-4AE8-99C7-1089F2031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24128" y="585216"/>
            <a:ext cx="6066816" cy="1499616"/>
          </a:xfrm>
        </p:spPr>
        <p:txBody>
          <a:bodyPr vert="horz" lIns="91440" tIns="45720" rIns="91440" bIns="45720" rtlCol="0" anchor="ctr">
            <a:normAutofit/>
          </a:bodyPr>
          <a:lstStyle/>
          <a:p>
            <a:pPr algn="l"/>
            <a:r>
              <a:rPr lang="en-US" sz="2800" spc="100">
                <a:solidFill>
                  <a:srgbClr val="000000"/>
                </a:solidFill>
              </a:rPr>
              <a:t>Development of an Autism</a:t>
            </a:r>
            <a:br>
              <a:rPr lang="en-US" sz="2800" spc="100">
                <a:solidFill>
                  <a:srgbClr val="000000"/>
                </a:solidFill>
              </a:rPr>
            </a:br>
            <a:r>
              <a:rPr lang="en-US" sz="2800" spc="100">
                <a:solidFill>
                  <a:srgbClr val="000000"/>
                </a:solidFill>
              </a:rPr>
              <a:t>Spectrum Disorder (ASD)</a:t>
            </a:r>
            <a:br>
              <a:rPr lang="en-US" sz="2800" spc="100">
                <a:solidFill>
                  <a:srgbClr val="000000"/>
                </a:solidFill>
              </a:rPr>
            </a:br>
            <a:r>
              <a:rPr lang="en-US" sz="2800" spc="100">
                <a:solidFill>
                  <a:srgbClr val="000000"/>
                </a:solidFill>
              </a:rPr>
              <a:t>Predictive Model and Diagnostic</a:t>
            </a:r>
            <a:br>
              <a:rPr lang="en-US" sz="2800" spc="100">
                <a:solidFill>
                  <a:srgbClr val="000000"/>
                </a:solidFill>
              </a:rPr>
            </a:br>
            <a:r>
              <a:rPr lang="en-US" sz="2800" spc="100">
                <a:solidFill>
                  <a:srgbClr val="000000"/>
                </a:solidFill>
              </a:rPr>
              <a:t>Web Application</a:t>
            </a:r>
          </a:p>
        </p:txBody>
      </p:sp>
      <p:cxnSp>
        <p:nvCxnSpPr>
          <p:cNvPr id="51" name="Straight Connector 50">
            <a:extLst>
              <a:ext uri="{FF2B5EF4-FFF2-40B4-BE49-F238E27FC236}">
                <a16:creationId xmlns:a16="http://schemas.microsoft.com/office/drawing/2014/main" id="{85BD3C60-BA10-42C4-9F11-282AEE6A2F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1024128" y="2286000"/>
            <a:ext cx="6066816" cy="4023360"/>
          </a:xfrm>
        </p:spPr>
        <p:txBody>
          <a:bodyPr vert="horz" lIns="45720" tIns="45720" rIns="45720" bIns="45720" rtlCol="0">
            <a:normAutofit/>
          </a:bodyPr>
          <a:lstStyle/>
          <a:p>
            <a:pPr>
              <a:lnSpc>
                <a:spcPct val="90000"/>
              </a:lnSpc>
            </a:pPr>
            <a:r>
              <a:rPr lang="en-US" b="1">
                <a:solidFill>
                  <a:srgbClr val="000000"/>
                </a:solidFill>
              </a:rPr>
              <a:t>Team Members:</a:t>
            </a:r>
          </a:p>
          <a:p>
            <a:pPr>
              <a:lnSpc>
                <a:spcPct val="90000"/>
              </a:lnSpc>
            </a:pPr>
            <a:r>
              <a:rPr lang="en-US" b="1">
                <a:solidFill>
                  <a:srgbClr val="000000"/>
                </a:solidFill>
              </a:rPr>
              <a:t>1.Radiah Zaman Sarin</a:t>
            </a:r>
          </a:p>
          <a:p>
            <a:pPr>
              <a:lnSpc>
                <a:spcPct val="90000"/>
              </a:lnSpc>
            </a:pPr>
            <a:r>
              <a:rPr lang="en-US" b="1">
                <a:solidFill>
                  <a:srgbClr val="000000"/>
                </a:solidFill>
              </a:rPr>
              <a:t>2. Careen Chowrappa</a:t>
            </a:r>
          </a:p>
          <a:p>
            <a:pPr>
              <a:lnSpc>
                <a:spcPct val="90000"/>
              </a:lnSpc>
            </a:pPr>
            <a:endParaRPr lang="en-US">
              <a:solidFill>
                <a:srgbClr val="000000"/>
              </a:solidFill>
            </a:endParaRPr>
          </a:p>
        </p:txBody>
      </p:sp>
    </p:spTree>
    <p:extLst>
      <p:ext uri="{BB962C8B-B14F-4D97-AF65-F5344CB8AC3E}">
        <p14:creationId xmlns:p14="http://schemas.microsoft.com/office/powerpoint/2010/main" val="1857794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5902061" cy="1499616"/>
          </a:xfrm>
        </p:spPr>
        <p:txBody>
          <a:bodyPr>
            <a:normAutofit/>
          </a:bodyPr>
          <a:lstStyle/>
          <a:p>
            <a:r>
              <a:rPr lang="en-US"/>
              <a:t>Streamlit Web app</a:t>
            </a:r>
            <a:endParaRPr lang="en-IN"/>
          </a:p>
        </p:txBody>
      </p:sp>
      <p:pic>
        <p:nvPicPr>
          <p:cNvPr id="5" name="Picture 4" descr="A red paper boat with white text&#10;&#10;Description automatically generated">
            <a:extLst>
              <a:ext uri="{FF2B5EF4-FFF2-40B4-BE49-F238E27FC236}">
                <a16:creationId xmlns:a16="http://schemas.microsoft.com/office/drawing/2014/main" id="{9BBFCEE6-04C0-556B-3355-E56E29DBB91B}"/>
              </a:ext>
            </a:extLst>
          </p:cNvPr>
          <p:cNvPicPr>
            <a:picLocks noChangeAspect="1"/>
          </p:cNvPicPr>
          <p:nvPr/>
        </p:nvPicPr>
        <p:blipFill>
          <a:blip r:embed="rId2"/>
          <a:stretch>
            <a:fillRect/>
          </a:stretch>
        </p:blipFill>
        <p:spPr>
          <a:xfrm>
            <a:off x="7552267" y="1634155"/>
            <a:ext cx="3999654" cy="3589689"/>
          </a:xfrm>
          <a:prstGeom prst="rect">
            <a:avLst/>
          </a:prstGeom>
        </p:spPr>
      </p:pic>
      <p:graphicFrame>
        <p:nvGraphicFramePr>
          <p:cNvPr id="7" name="Content Placeholder 2">
            <a:extLst>
              <a:ext uri="{FF2B5EF4-FFF2-40B4-BE49-F238E27FC236}">
                <a16:creationId xmlns:a16="http://schemas.microsoft.com/office/drawing/2014/main" id="{BB05EDC4-0C3E-8E22-1C0E-AE32791936A3}"/>
              </a:ext>
            </a:extLst>
          </p:cNvPr>
          <p:cNvGraphicFramePr>
            <a:graphicFrameLocks noGrp="1"/>
          </p:cNvGraphicFramePr>
          <p:nvPr>
            <p:ph idx="1"/>
            <p:extLst>
              <p:ext uri="{D42A27DB-BD31-4B8C-83A1-F6EECF244321}">
                <p14:modId xmlns:p14="http://schemas.microsoft.com/office/powerpoint/2010/main" val="1378355290"/>
              </p:ext>
            </p:extLst>
          </p:nvPr>
        </p:nvGraphicFramePr>
        <p:xfrm>
          <a:off x="1024128" y="2286000"/>
          <a:ext cx="5902061" cy="393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5333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7E70124-488E-49F0-8F05-2EDBF868D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4" name="Straight Connector 73">
            <a:extLst>
              <a:ext uri="{FF2B5EF4-FFF2-40B4-BE49-F238E27FC236}">
                <a16:creationId xmlns:a16="http://schemas.microsoft.com/office/drawing/2014/main" id="{D8E3522A-5205-4551-A330-900E5EA039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F082EFBC-0D41-4CFF-9F6F-810E16C9A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7F4243E-86CC-4025-ADE5-E2498ED01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D9A17-AAFD-4157-D825-BC3D7AD78033}"/>
              </a:ext>
            </a:extLst>
          </p:cNvPr>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a:solidFill>
                  <a:srgbClr val="FFFFFF"/>
                </a:solidFill>
              </a:rPr>
              <a:t>Streamlit Web app</a:t>
            </a:r>
          </a:p>
        </p:txBody>
      </p:sp>
      <p:pic>
        <p:nvPicPr>
          <p:cNvPr id="39" name="Picture 38" descr="A screenshot of a computer&#10;&#10;Description automatically generated">
            <a:extLst>
              <a:ext uri="{FF2B5EF4-FFF2-40B4-BE49-F238E27FC236}">
                <a16:creationId xmlns:a16="http://schemas.microsoft.com/office/drawing/2014/main" id="{36315ECE-0D57-C5AC-89DA-85096A96D0C0}"/>
              </a:ext>
            </a:extLst>
          </p:cNvPr>
          <p:cNvPicPr>
            <a:picLocks noChangeAspect="1"/>
          </p:cNvPicPr>
          <p:nvPr/>
        </p:nvPicPr>
        <p:blipFill>
          <a:blip r:embed="rId2"/>
          <a:stretch>
            <a:fillRect/>
          </a:stretch>
        </p:blipFill>
        <p:spPr>
          <a:xfrm>
            <a:off x="283610" y="2073440"/>
            <a:ext cx="2788774" cy="1852219"/>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64237EE5-4A6A-5F82-B9AE-3E24D2247724}"/>
              </a:ext>
            </a:extLst>
          </p:cNvPr>
          <p:cNvPicPr>
            <a:picLocks noChangeAspect="1"/>
          </p:cNvPicPr>
          <p:nvPr/>
        </p:nvPicPr>
        <p:blipFill>
          <a:blip r:embed="rId3"/>
          <a:stretch>
            <a:fillRect/>
          </a:stretch>
        </p:blipFill>
        <p:spPr>
          <a:xfrm>
            <a:off x="9428139" y="2089505"/>
            <a:ext cx="2608761" cy="1836153"/>
          </a:xfrm>
          <a:prstGeom prst="rect">
            <a:avLst/>
          </a:prstGeom>
        </p:spPr>
      </p:pic>
      <p:pic>
        <p:nvPicPr>
          <p:cNvPr id="37" name="Picture 36" descr="A screenshot of a login form&#10;&#10;Description automatically generated">
            <a:extLst>
              <a:ext uri="{FF2B5EF4-FFF2-40B4-BE49-F238E27FC236}">
                <a16:creationId xmlns:a16="http://schemas.microsoft.com/office/drawing/2014/main" id="{2685E827-B490-3DDA-FD89-212809DCED00}"/>
              </a:ext>
            </a:extLst>
          </p:cNvPr>
          <p:cNvPicPr>
            <a:picLocks noChangeAspect="1"/>
          </p:cNvPicPr>
          <p:nvPr/>
        </p:nvPicPr>
        <p:blipFill>
          <a:blip r:embed="rId4"/>
          <a:stretch>
            <a:fillRect/>
          </a:stretch>
        </p:blipFill>
        <p:spPr>
          <a:xfrm>
            <a:off x="4914607" y="483045"/>
            <a:ext cx="3137231" cy="1342873"/>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3A26B8FE-5279-2F52-9491-DB9EFC7C035C}"/>
              </a:ext>
            </a:extLst>
          </p:cNvPr>
          <p:cNvPicPr>
            <a:picLocks noChangeAspect="1"/>
          </p:cNvPicPr>
          <p:nvPr/>
        </p:nvPicPr>
        <p:blipFill>
          <a:blip r:embed="rId5"/>
          <a:stretch>
            <a:fillRect/>
          </a:stretch>
        </p:blipFill>
        <p:spPr>
          <a:xfrm>
            <a:off x="6667327" y="2089506"/>
            <a:ext cx="2608760" cy="1852219"/>
          </a:xfrm>
          <a:prstGeom prst="rect">
            <a:avLst/>
          </a:prstGeom>
        </p:spPr>
      </p:pic>
      <p:cxnSp>
        <p:nvCxnSpPr>
          <p:cNvPr id="61" name="Straight Connector 60">
            <a:extLst>
              <a:ext uri="{FF2B5EF4-FFF2-40B4-BE49-F238E27FC236}">
                <a16:creationId xmlns:a16="http://schemas.microsoft.com/office/drawing/2014/main" id="{1C9C8567-7B0F-477B-9D92-344E197710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3" name="Picture 42" descr="A child on a puzzle&#10;&#10;Description automatically generated">
            <a:extLst>
              <a:ext uri="{FF2B5EF4-FFF2-40B4-BE49-F238E27FC236}">
                <a16:creationId xmlns:a16="http://schemas.microsoft.com/office/drawing/2014/main" id="{72830200-71DD-3696-2615-95F5A2DD8691}"/>
              </a:ext>
            </a:extLst>
          </p:cNvPr>
          <p:cNvPicPr>
            <a:picLocks noChangeAspect="1"/>
          </p:cNvPicPr>
          <p:nvPr/>
        </p:nvPicPr>
        <p:blipFill>
          <a:blip r:embed="rId6"/>
          <a:stretch>
            <a:fillRect/>
          </a:stretch>
        </p:blipFill>
        <p:spPr>
          <a:xfrm>
            <a:off x="3345992" y="2073440"/>
            <a:ext cx="3137231" cy="1868285"/>
          </a:xfrm>
          <a:prstGeom prst="rect">
            <a:avLst/>
          </a:prstGeom>
        </p:spPr>
      </p:pic>
      <p:sp>
        <p:nvSpPr>
          <p:cNvPr id="45" name="TextBox 44">
            <a:extLst>
              <a:ext uri="{FF2B5EF4-FFF2-40B4-BE49-F238E27FC236}">
                <a16:creationId xmlns:a16="http://schemas.microsoft.com/office/drawing/2014/main" id="{C6C6911A-858A-2C8F-613A-C7A03C5E7060}"/>
              </a:ext>
            </a:extLst>
          </p:cNvPr>
          <p:cNvSpPr txBox="1"/>
          <p:nvPr/>
        </p:nvSpPr>
        <p:spPr>
          <a:xfrm>
            <a:off x="6093097" y="0"/>
            <a:ext cx="918393" cy="369332"/>
          </a:xfrm>
          <a:prstGeom prst="rect">
            <a:avLst/>
          </a:prstGeom>
          <a:noFill/>
        </p:spPr>
        <p:txBody>
          <a:bodyPr wrap="none" rtlCol="0">
            <a:spAutoFit/>
          </a:bodyPr>
          <a:lstStyle/>
          <a:p>
            <a:r>
              <a:rPr lang="en-US" dirty="0"/>
              <a:t>Register</a:t>
            </a:r>
          </a:p>
        </p:txBody>
      </p:sp>
      <p:sp>
        <p:nvSpPr>
          <p:cNvPr id="47" name="TextBox 46">
            <a:extLst>
              <a:ext uri="{FF2B5EF4-FFF2-40B4-BE49-F238E27FC236}">
                <a16:creationId xmlns:a16="http://schemas.microsoft.com/office/drawing/2014/main" id="{54E11872-A7E2-C1D1-3CAF-3866C3B65E51}"/>
              </a:ext>
            </a:extLst>
          </p:cNvPr>
          <p:cNvSpPr txBox="1"/>
          <p:nvPr/>
        </p:nvSpPr>
        <p:spPr>
          <a:xfrm>
            <a:off x="1173843" y="1719970"/>
            <a:ext cx="1200970" cy="369332"/>
          </a:xfrm>
          <a:prstGeom prst="rect">
            <a:avLst/>
          </a:prstGeom>
          <a:noFill/>
        </p:spPr>
        <p:txBody>
          <a:bodyPr wrap="none" rtlCol="0">
            <a:spAutoFit/>
          </a:bodyPr>
          <a:lstStyle/>
          <a:p>
            <a:r>
              <a:rPr lang="en-US" dirty="0"/>
              <a:t>Dashboard</a:t>
            </a:r>
          </a:p>
        </p:txBody>
      </p:sp>
      <p:sp>
        <p:nvSpPr>
          <p:cNvPr id="50" name="TextBox 49">
            <a:extLst>
              <a:ext uri="{FF2B5EF4-FFF2-40B4-BE49-F238E27FC236}">
                <a16:creationId xmlns:a16="http://schemas.microsoft.com/office/drawing/2014/main" id="{F9FB06EF-6532-4394-80F6-5D2F71D45B56}"/>
              </a:ext>
            </a:extLst>
          </p:cNvPr>
          <p:cNvSpPr txBox="1"/>
          <p:nvPr/>
        </p:nvSpPr>
        <p:spPr>
          <a:xfrm>
            <a:off x="4202711" y="1719970"/>
            <a:ext cx="708848" cy="369332"/>
          </a:xfrm>
          <a:prstGeom prst="rect">
            <a:avLst/>
          </a:prstGeom>
          <a:noFill/>
        </p:spPr>
        <p:txBody>
          <a:bodyPr wrap="none" rtlCol="0">
            <a:spAutoFit/>
          </a:bodyPr>
          <a:lstStyle/>
          <a:p>
            <a:r>
              <a:rPr lang="en-US" dirty="0"/>
              <a:t>Home</a:t>
            </a:r>
          </a:p>
        </p:txBody>
      </p:sp>
      <p:sp>
        <p:nvSpPr>
          <p:cNvPr id="51" name="TextBox 50">
            <a:extLst>
              <a:ext uri="{FF2B5EF4-FFF2-40B4-BE49-F238E27FC236}">
                <a16:creationId xmlns:a16="http://schemas.microsoft.com/office/drawing/2014/main" id="{22934C68-A9E5-B200-F642-DD89994B649A}"/>
              </a:ext>
            </a:extLst>
          </p:cNvPr>
          <p:cNvSpPr txBox="1"/>
          <p:nvPr/>
        </p:nvSpPr>
        <p:spPr>
          <a:xfrm>
            <a:off x="7986991" y="1742490"/>
            <a:ext cx="634276" cy="369332"/>
          </a:xfrm>
          <a:prstGeom prst="rect">
            <a:avLst/>
          </a:prstGeom>
          <a:noFill/>
        </p:spPr>
        <p:txBody>
          <a:bodyPr wrap="none" rtlCol="0">
            <a:spAutoFit/>
          </a:bodyPr>
          <a:lstStyle/>
          <a:p>
            <a:r>
              <a:rPr lang="en-US" dirty="0"/>
              <a:t>Form</a:t>
            </a:r>
          </a:p>
        </p:txBody>
      </p:sp>
      <p:sp>
        <p:nvSpPr>
          <p:cNvPr id="52" name="TextBox 51">
            <a:extLst>
              <a:ext uri="{FF2B5EF4-FFF2-40B4-BE49-F238E27FC236}">
                <a16:creationId xmlns:a16="http://schemas.microsoft.com/office/drawing/2014/main" id="{1019EBD5-8D48-F910-15C5-8014B2C62A3B}"/>
              </a:ext>
            </a:extLst>
          </p:cNvPr>
          <p:cNvSpPr txBox="1"/>
          <p:nvPr/>
        </p:nvSpPr>
        <p:spPr>
          <a:xfrm>
            <a:off x="10319657" y="1719970"/>
            <a:ext cx="880369" cy="369332"/>
          </a:xfrm>
          <a:prstGeom prst="rect">
            <a:avLst/>
          </a:prstGeom>
          <a:noFill/>
        </p:spPr>
        <p:txBody>
          <a:bodyPr wrap="none" rtlCol="0">
            <a:spAutoFit/>
          </a:bodyPr>
          <a:lstStyle/>
          <a:p>
            <a:r>
              <a:rPr lang="en-US" dirty="0"/>
              <a:t>Contact</a:t>
            </a:r>
          </a:p>
        </p:txBody>
      </p:sp>
    </p:spTree>
    <p:extLst>
      <p:ext uri="{BB962C8B-B14F-4D97-AF65-F5344CB8AC3E}">
        <p14:creationId xmlns:p14="http://schemas.microsoft.com/office/powerpoint/2010/main" val="2023303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5902061" cy="1499616"/>
          </a:xfrm>
        </p:spPr>
        <p:txBody>
          <a:bodyPr>
            <a:normAutofit/>
          </a:bodyPr>
          <a:lstStyle/>
          <a:p>
            <a:r>
              <a:rPr lang="en-US" dirty="0"/>
              <a:t>Results(Web app)</a:t>
            </a:r>
            <a:endParaRPr lang="en-IN" dirty="0"/>
          </a:p>
        </p:txBody>
      </p:sp>
      <p:sp>
        <p:nvSpPr>
          <p:cNvPr id="3" name="Content Placeholder 2"/>
          <p:cNvSpPr>
            <a:spLocks noGrp="1"/>
          </p:cNvSpPr>
          <p:nvPr>
            <p:ph idx="1"/>
          </p:nvPr>
        </p:nvSpPr>
        <p:spPr>
          <a:xfrm>
            <a:off x="1024128" y="2286000"/>
            <a:ext cx="5902061" cy="3931920"/>
          </a:xfrm>
        </p:spPr>
        <p:txBody>
          <a:bodyPr>
            <a:normAutofit/>
          </a:bodyPr>
          <a:lstStyle/>
          <a:p>
            <a:r>
              <a:rPr lang="en-US" sz="2000" b="0" i="0" dirty="0">
                <a:effectLst/>
                <a:highlight>
                  <a:srgbClr val="FFFFFF"/>
                </a:highlight>
                <a:latin typeface="+mj-lt"/>
              </a:rPr>
              <a:t>Our platform offers a seamless experience for individuals seeking autism diagnosis and professional consultation. Users provide personal details through a user-friendly form and receive immediate feedback on the likelihood of autism diagnosis, including the percentage probability. This insight empowers informed decisions and understanding. For those with a suspected autism diagnosis, our platform facilitates direct communication with trusted doctors for appointments or advice. This streamlined process ensures prompt diagnosis and access to professional guidance, enhancing the user experience and promoting proactive healthcare management.</a:t>
            </a:r>
            <a:endParaRPr lang="en-US" sz="2000" dirty="0">
              <a:latin typeface="+mj-lt"/>
            </a:endParaRPr>
          </a:p>
        </p:txBody>
      </p:sp>
      <p:pic>
        <p:nvPicPr>
          <p:cNvPr id="7" name="Picture 6" descr="A screenshot of a medical survey&#10;&#10;Description automatically generated">
            <a:extLst>
              <a:ext uri="{FF2B5EF4-FFF2-40B4-BE49-F238E27FC236}">
                <a16:creationId xmlns:a16="http://schemas.microsoft.com/office/drawing/2014/main" id="{3291E44C-06F1-CA56-DDD1-C06D704790A3}"/>
              </a:ext>
            </a:extLst>
          </p:cNvPr>
          <p:cNvPicPr>
            <a:picLocks noChangeAspect="1"/>
          </p:cNvPicPr>
          <p:nvPr/>
        </p:nvPicPr>
        <p:blipFill rotWithShape="1">
          <a:blip r:embed="rId2"/>
          <a:srcRect t="12430" r="-2" b="7063"/>
          <a:stretch/>
        </p:blipFill>
        <p:spPr>
          <a:xfrm>
            <a:off x="7552268" y="237745"/>
            <a:ext cx="3999654" cy="3191256"/>
          </a:xfrm>
          <a:prstGeom prst="rect">
            <a:avLst/>
          </a:prstGeom>
        </p:spPr>
      </p:pic>
      <p:pic>
        <p:nvPicPr>
          <p:cNvPr id="11" name="Picture 10" descr="A screenshot of a medical survey&#10;&#10;Description automatically generated">
            <a:extLst>
              <a:ext uri="{FF2B5EF4-FFF2-40B4-BE49-F238E27FC236}">
                <a16:creationId xmlns:a16="http://schemas.microsoft.com/office/drawing/2014/main" id="{2CE7B69A-D44B-FD2A-C4BD-C155185B00B1}"/>
              </a:ext>
            </a:extLst>
          </p:cNvPr>
          <p:cNvPicPr>
            <a:picLocks noChangeAspect="1"/>
          </p:cNvPicPr>
          <p:nvPr/>
        </p:nvPicPr>
        <p:blipFill>
          <a:blip r:embed="rId3"/>
          <a:stretch>
            <a:fillRect/>
          </a:stretch>
        </p:blipFill>
        <p:spPr>
          <a:xfrm>
            <a:off x="7552268" y="3666744"/>
            <a:ext cx="3999654" cy="3191256"/>
          </a:xfrm>
          <a:prstGeom prst="rect">
            <a:avLst/>
          </a:prstGeom>
        </p:spPr>
      </p:pic>
    </p:spTree>
    <p:extLst>
      <p:ext uri="{BB962C8B-B14F-4D97-AF65-F5344CB8AC3E}">
        <p14:creationId xmlns:p14="http://schemas.microsoft.com/office/powerpoint/2010/main" val="903735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1E7C082-5B81-400A-A1DE-7CA9F26ED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 name="Straight Connector 29">
            <a:extLst>
              <a:ext uri="{FF2B5EF4-FFF2-40B4-BE49-F238E27FC236}">
                <a16:creationId xmlns:a16="http://schemas.microsoft.com/office/drawing/2014/main" id="{08D54232-CDE1-4B53-B430-AB82206F6B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9238970C-19DE-438D-80D2-5CF969055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4B1E3F6-167B-40F3-B303-9A931BAB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7B1D4-EF75-4CF1-DA20-D8BF92762643}"/>
              </a:ext>
            </a:extLst>
          </p:cNvPr>
          <p:cNvSpPr>
            <a:spLocks noGrp="1"/>
          </p:cNvSpPr>
          <p:nvPr>
            <p:ph type="title"/>
          </p:nvPr>
        </p:nvSpPr>
        <p:spPr>
          <a:xfrm>
            <a:off x="4365356" y="810275"/>
            <a:ext cx="7020747" cy="5229630"/>
          </a:xfrm>
        </p:spPr>
        <p:txBody>
          <a:bodyPr vert="horz" lIns="91440" tIns="45720" rIns="91440" bIns="45720" rtlCol="0" anchor="ctr">
            <a:normAutofit/>
          </a:bodyPr>
          <a:lstStyle/>
          <a:p>
            <a:r>
              <a:rPr lang="en-US" sz="6600" spc="200">
                <a:solidFill>
                  <a:srgbClr val="FFFFFF"/>
                </a:solidFill>
              </a:rPr>
              <a:t>THANK YOU </a:t>
            </a:r>
          </a:p>
        </p:txBody>
      </p:sp>
      <p:cxnSp>
        <p:nvCxnSpPr>
          <p:cNvPr id="36" name="Straight Connector 35">
            <a:extLst>
              <a:ext uri="{FF2B5EF4-FFF2-40B4-BE49-F238E27FC236}">
                <a16:creationId xmlns:a16="http://schemas.microsoft.com/office/drawing/2014/main" id="{40465A9A-0B0E-4D7B-8150-D098AC71B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93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62C0-452A-A7F0-2CAB-56231855578B}"/>
              </a:ext>
            </a:extLst>
          </p:cNvPr>
          <p:cNvSpPr>
            <a:spLocks noGrp="1"/>
          </p:cNvSpPr>
          <p:nvPr>
            <p:ph type="title"/>
          </p:nvPr>
        </p:nvSpPr>
        <p:spPr>
          <a:xfrm>
            <a:off x="1024128" y="585216"/>
            <a:ext cx="6066818" cy="1499616"/>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279DC1AF-7499-4794-3F1F-16C7E7519EE6}"/>
              </a:ext>
            </a:extLst>
          </p:cNvPr>
          <p:cNvSpPr>
            <a:spLocks noGrp="1"/>
          </p:cNvSpPr>
          <p:nvPr>
            <p:ph idx="1"/>
          </p:nvPr>
        </p:nvSpPr>
        <p:spPr>
          <a:xfrm>
            <a:off x="1024128" y="2286000"/>
            <a:ext cx="6066818" cy="4023360"/>
          </a:xfrm>
        </p:spPr>
        <p:txBody>
          <a:bodyPr>
            <a:normAutofit/>
          </a:bodyPr>
          <a:lstStyle/>
          <a:p>
            <a:pPr>
              <a:buFont typeface="Arial" panose="020B0604020202020204" pitchFamily="34" charset="0"/>
              <a:buChar char="•"/>
            </a:pPr>
            <a:r>
              <a:rPr lang="en-US" sz="2000" b="1" i="0" dirty="0">
                <a:effectLst/>
                <a:highlight>
                  <a:srgbClr val="FFFFFF"/>
                </a:highlight>
                <a:latin typeface="+mj-lt"/>
              </a:rPr>
              <a:t>ASD Overview: </a:t>
            </a:r>
            <a:r>
              <a:rPr lang="en-US" sz="2000" b="0" i="0" dirty="0">
                <a:effectLst/>
                <a:highlight>
                  <a:srgbClr val="FFFFFF"/>
                </a:highlight>
                <a:latin typeface="+mj-lt"/>
              </a:rPr>
              <a:t>Neurodevelopmental condition affecting social interaction, communication, and behavior.</a:t>
            </a:r>
          </a:p>
          <a:p>
            <a:pPr>
              <a:buFont typeface="Arial" panose="020B0604020202020204" pitchFamily="34" charset="0"/>
              <a:buChar char="•"/>
            </a:pPr>
            <a:r>
              <a:rPr lang="en-US" sz="2000" b="1" i="0" dirty="0">
                <a:effectLst/>
                <a:highlight>
                  <a:srgbClr val="FFFFFF"/>
                </a:highlight>
                <a:latin typeface="+mj-lt"/>
              </a:rPr>
              <a:t>Significance: </a:t>
            </a:r>
            <a:r>
              <a:rPr lang="en-US" sz="2000" b="0" i="0" dirty="0">
                <a:effectLst/>
                <a:highlight>
                  <a:srgbClr val="FFFFFF"/>
                </a:highlight>
                <a:latin typeface="+mj-lt"/>
              </a:rPr>
              <a:t>Prevalence (1 in 54 children in the US) and impact on individuals and families.</a:t>
            </a:r>
          </a:p>
          <a:p>
            <a:pPr>
              <a:buFont typeface="Arial" panose="020B0604020202020204" pitchFamily="34" charset="0"/>
              <a:buChar char="•"/>
            </a:pPr>
            <a:r>
              <a:rPr lang="en-US" sz="2000" b="1" i="0" dirty="0">
                <a:effectLst/>
                <a:highlight>
                  <a:srgbClr val="FFFFFF"/>
                </a:highlight>
                <a:latin typeface="+mj-lt"/>
              </a:rPr>
              <a:t>Importance of Prediction: </a:t>
            </a:r>
            <a:r>
              <a:rPr lang="en-US" sz="2000" b="0" i="0" dirty="0">
                <a:effectLst/>
                <a:highlight>
                  <a:srgbClr val="FFFFFF"/>
                </a:highlight>
                <a:latin typeface="+mj-lt"/>
              </a:rPr>
              <a:t>Early identification facilitates timely intervention and support.</a:t>
            </a:r>
          </a:p>
          <a:p>
            <a:pPr>
              <a:buFont typeface="Arial" panose="020B0604020202020204" pitchFamily="34" charset="0"/>
              <a:buChar char="•"/>
            </a:pPr>
            <a:r>
              <a:rPr lang="en-US" sz="2000" b="1" i="0" dirty="0">
                <a:effectLst/>
                <a:highlight>
                  <a:srgbClr val="FFFFFF"/>
                </a:highlight>
                <a:latin typeface="+mj-lt"/>
              </a:rPr>
              <a:t>Project Objective: </a:t>
            </a:r>
            <a:r>
              <a:rPr lang="en-US" sz="2000" b="0" i="0" dirty="0">
                <a:effectLst/>
                <a:highlight>
                  <a:srgbClr val="FFFFFF"/>
                </a:highlight>
                <a:latin typeface="+mj-lt"/>
              </a:rPr>
              <a:t>The purpose of our project is to develop a predictive model and diagnostic web application for ASD assessment to facilitate early detection and intervention.</a:t>
            </a:r>
          </a:p>
          <a:p>
            <a:br>
              <a:rPr lang="en-US" sz="2000" dirty="0">
                <a:latin typeface="+mj-lt"/>
              </a:rPr>
            </a:br>
            <a:endParaRPr lang="en-US" sz="2000" b="0" i="0" dirty="0">
              <a:effectLst/>
              <a:highlight>
                <a:srgbClr val="FFFFFF"/>
              </a:highlight>
              <a:latin typeface="+mj-lt"/>
            </a:endParaRPr>
          </a:p>
          <a:p>
            <a:endParaRPr lang="en-US" sz="2000" dirty="0"/>
          </a:p>
        </p:txBody>
      </p:sp>
      <p:pic>
        <p:nvPicPr>
          <p:cNvPr id="5" name="Picture 4" descr="A child sitting on a puzzle floor&#10;&#10;Description automatically generated">
            <a:extLst>
              <a:ext uri="{FF2B5EF4-FFF2-40B4-BE49-F238E27FC236}">
                <a16:creationId xmlns:a16="http://schemas.microsoft.com/office/drawing/2014/main" id="{F9FD3FC0-1AFB-02F3-D8AC-B66237B696F3}"/>
              </a:ext>
            </a:extLst>
          </p:cNvPr>
          <p:cNvPicPr>
            <a:picLocks noChangeAspect="1"/>
          </p:cNvPicPr>
          <p:nvPr/>
        </p:nvPicPr>
        <p:blipFill rotWithShape="1">
          <a:blip r:embed="rId2"/>
          <a:srcRect l="20358" r="34482" b="-1"/>
          <a:stretch/>
        </p:blipFill>
        <p:spPr>
          <a:xfrm>
            <a:off x="7552266" y="10"/>
            <a:ext cx="4639733" cy="6857990"/>
          </a:xfrm>
          <a:prstGeom prst="rect">
            <a:avLst/>
          </a:prstGeom>
        </p:spPr>
      </p:pic>
    </p:spTree>
    <p:extLst>
      <p:ext uri="{BB962C8B-B14F-4D97-AF65-F5344CB8AC3E}">
        <p14:creationId xmlns:p14="http://schemas.microsoft.com/office/powerpoint/2010/main" val="272588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6502-93B1-E12D-4B76-61280D134DF5}"/>
              </a:ext>
            </a:extLst>
          </p:cNvPr>
          <p:cNvSpPr>
            <a:spLocks noGrp="1"/>
          </p:cNvSpPr>
          <p:nvPr>
            <p:ph type="title"/>
          </p:nvPr>
        </p:nvSpPr>
        <p:spPr>
          <a:xfrm>
            <a:off x="1024129" y="585216"/>
            <a:ext cx="4431792" cy="1499616"/>
          </a:xfrm>
        </p:spPr>
        <p:txBody>
          <a:bodyPr>
            <a:normAutofit/>
          </a:bodyPr>
          <a:lstStyle/>
          <a:p>
            <a:r>
              <a:rPr lang="en-US" b="0" i="0" dirty="0">
                <a:effectLst/>
                <a:highlight>
                  <a:srgbClr val="FFFFFF"/>
                </a:highlight>
              </a:rPr>
              <a:t>Autism Prevalence</a:t>
            </a:r>
            <a:endParaRPr lang="en-US" dirty="0"/>
          </a:p>
        </p:txBody>
      </p:sp>
      <p:sp>
        <p:nvSpPr>
          <p:cNvPr id="3" name="Content Placeholder 2">
            <a:extLst>
              <a:ext uri="{FF2B5EF4-FFF2-40B4-BE49-F238E27FC236}">
                <a16:creationId xmlns:a16="http://schemas.microsoft.com/office/drawing/2014/main" id="{92BDEF3B-E8B0-126B-404A-C3094FEB6AC2}"/>
              </a:ext>
            </a:extLst>
          </p:cNvPr>
          <p:cNvSpPr>
            <a:spLocks noGrp="1"/>
          </p:cNvSpPr>
          <p:nvPr>
            <p:ph idx="1"/>
          </p:nvPr>
        </p:nvSpPr>
        <p:spPr>
          <a:xfrm>
            <a:off x="1024128" y="2084832"/>
            <a:ext cx="4429615" cy="4133088"/>
          </a:xfrm>
        </p:spPr>
        <p:txBody>
          <a:bodyPr>
            <a:normAutofit/>
          </a:bodyPr>
          <a:lstStyle/>
          <a:p>
            <a:pPr>
              <a:buFont typeface="Arial" panose="020B0604020202020204" pitchFamily="34" charset="0"/>
              <a:buChar char="•"/>
            </a:pPr>
            <a:r>
              <a:rPr lang="en-US" sz="2800" b="0" i="0" dirty="0">
                <a:effectLst/>
                <a:highlight>
                  <a:srgbClr val="FFFFFF"/>
                </a:highlight>
                <a:latin typeface="+mj-lt"/>
              </a:rPr>
              <a:t>CDC reports a 22% increase in autism prevalence rates since 2021.</a:t>
            </a:r>
          </a:p>
          <a:p>
            <a:pPr>
              <a:buFont typeface="Arial" panose="020B0604020202020204" pitchFamily="34" charset="0"/>
              <a:buChar char="•"/>
            </a:pPr>
            <a:r>
              <a:rPr lang="en-US" sz="2800" b="0" i="0" dirty="0">
                <a:effectLst/>
                <a:highlight>
                  <a:srgbClr val="FFFFFF"/>
                </a:highlight>
                <a:latin typeface="+mj-lt"/>
              </a:rPr>
              <a:t>Current prevalence stands at 1 in 36 individuals</a:t>
            </a:r>
            <a:r>
              <a:rPr lang="en-US" b="0" i="0" dirty="0">
                <a:effectLst/>
                <a:highlight>
                  <a:srgbClr val="FFFFFF"/>
                </a:highlight>
                <a:latin typeface="+mj-lt"/>
              </a:rPr>
              <a:t>.</a:t>
            </a:r>
          </a:p>
          <a:p>
            <a:endParaRPr lang="en-US" dirty="0"/>
          </a:p>
        </p:txBody>
      </p:sp>
      <p:pic>
        <p:nvPicPr>
          <p:cNvPr id="5" name="Picture 4" descr="A graph showing the autism awareness&#10;&#10;Description automatically generated">
            <a:extLst>
              <a:ext uri="{FF2B5EF4-FFF2-40B4-BE49-F238E27FC236}">
                <a16:creationId xmlns:a16="http://schemas.microsoft.com/office/drawing/2014/main" id="{FCC7B4C4-3A93-D3CD-876C-585548EB32E5}"/>
              </a:ext>
            </a:extLst>
          </p:cNvPr>
          <p:cNvPicPr>
            <a:picLocks noChangeAspect="1"/>
          </p:cNvPicPr>
          <p:nvPr/>
        </p:nvPicPr>
        <p:blipFill>
          <a:blip r:embed="rId2"/>
          <a:stretch>
            <a:fillRect/>
          </a:stretch>
        </p:blipFill>
        <p:spPr>
          <a:xfrm>
            <a:off x="6096000" y="1962721"/>
            <a:ext cx="5455921" cy="2932557"/>
          </a:xfrm>
          <a:prstGeom prst="rect">
            <a:avLst/>
          </a:prstGeom>
        </p:spPr>
      </p:pic>
    </p:spTree>
    <p:extLst>
      <p:ext uri="{BB962C8B-B14F-4D97-AF65-F5344CB8AC3E}">
        <p14:creationId xmlns:p14="http://schemas.microsoft.com/office/powerpoint/2010/main" val="312248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2A69-0063-D4AA-39C4-D797DEAEC47A}"/>
              </a:ext>
            </a:extLst>
          </p:cNvPr>
          <p:cNvSpPr>
            <a:spLocks noGrp="1"/>
          </p:cNvSpPr>
          <p:nvPr>
            <p:ph type="title"/>
          </p:nvPr>
        </p:nvSpPr>
        <p:spPr>
          <a:xfrm>
            <a:off x="1024128" y="585216"/>
            <a:ext cx="6066818" cy="1499616"/>
          </a:xfrm>
        </p:spPr>
        <p:txBody>
          <a:bodyPr>
            <a:normAutofit/>
          </a:bodyPr>
          <a:lstStyle/>
          <a:p>
            <a:r>
              <a:rPr lang="en-US" i="0" dirty="0">
                <a:effectLst/>
                <a:highlight>
                  <a:srgbClr val="FFFFFF"/>
                </a:highlight>
              </a:rPr>
              <a:t>Project Overview</a:t>
            </a:r>
            <a:endParaRPr lang="en-US" dirty="0"/>
          </a:p>
        </p:txBody>
      </p:sp>
      <p:pic>
        <p:nvPicPr>
          <p:cNvPr id="5" name="Picture 4" descr="A child playing a board game&#10;&#10;Description automatically generated">
            <a:extLst>
              <a:ext uri="{FF2B5EF4-FFF2-40B4-BE49-F238E27FC236}">
                <a16:creationId xmlns:a16="http://schemas.microsoft.com/office/drawing/2014/main" id="{3DAD24F5-B1EF-7148-7B7F-92DE400A7F40}"/>
              </a:ext>
            </a:extLst>
          </p:cNvPr>
          <p:cNvPicPr>
            <a:picLocks noChangeAspect="1"/>
          </p:cNvPicPr>
          <p:nvPr/>
        </p:nvPicPr>
        <p:blipFill rotWithShape="1">
          <a:blip r:embed="rId2"/>
          <a:srcRect l="7920" r="46920" b="-1"/>
          <a:stretch/>
        </p:blipFill>
        <p:spPr>
          <a:xfrm>
            <a:off x="7552266" y="10"/>
            <a:ext cx="4639733" cy="6857990"/>
          </a:xfrm>
          <a:prstGeom prst="rect">
            <a:avLst/>
          </a:prstGeom>
        </p:spPr>
      </p:pic>
      <p:graphicFrame>
        <p:nvGraphicFramePr>
          <p:cNvPr id="7" name="Content Placeholder 2">
            <a:extLst>
              <a:ext uri="{FF2B5EF4-FFF2-40B4-BE49-F238E27FC236}">
                <a16:creationId xmlns:a16="http://schemas.microsoft.com/office/drawing/2014/main" id="{F1B1F156-6B34-ABA1-458E-1AC0B8340F76}"/>
              </a:ext>
            </a:extLst>
          </p:cNvPr>
          <p:cNvGraphicFramePr>
            <a:graphicFrameLocks noGrp="1"/>
          </p:cNvGraphicFramePr>
          <p:nvPr>
            <p:ph idx="1"/>
            <p:extLst>
              <p:ext uri="{D42A27DB-BD31-4B8C-83A1-F6EECF244321}">
                <p14:modId xmlns:p14="http://schemas.microsoft.com/office/powerpoint/2010/main" val="1741259929"/>
              </p:ext>
            </p:extLst>
          </p:nvPr>
        </p:nvGraphicFramePr>
        <p:xfrm>
          <a:off x="1024128" y="1716258"/>
          <a:ext cx="6066818" cy="45931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743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highlight>
                  <a:srgbClr val="FFFFFF"/>
                </a:highlight>
              </a:rPr>
              <a:t>WORKFLOW</a:t>
            </a:r>
            <a:endParaRPr lang="en-IN" dirty="0"/>
          </a:p>
        </p:txBody>
      </p:sp>
      <p:graphicFrame>
        <p:nvGraphicFramePr>
          <p:cNvPr id="4" name="Content Placeholder 2">
            <a:extLst>
              <a:ext uri="{FF2B5EF4-FFF2-40B4-BE49-F238E27FC236}">
                <a16:creationId xmlns:a16="http://schemas.microsoft.com/office/drawing/2014/main" id="{B039CFA9-ED05-136E-2A27-5C6B741DA036}"/>
              </a:ext>
            </a:extLst>
          </p:cNvPr>
          <p:cNvGraphicFramePr>
            <a:graphicFrameLocks noGrp="1"/>
          </p:cNvGraphicFramePr>
          <p:nvPr>
            <p:ph idx="1"/>
            <p:extLst>
              <p:ext uri="{D42A27DB-BD31-4B8C-83A1-F6EECF244321}">
                <p14:modId xmlns:p14="http://schemas.microsoft.com/office/powerpoint/2010/main" val="3624770626"/>
              </p:ext>
            </p:extLst>
          </p:nvPr>
        </p:nvGraphicFramePr>
        <p:xfrm>
          <a:off x="492369" y="1569954"/>
          <a:ext cx="11344589" cy="48207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240" y="2929095"/>
            <a:ext cx="1221084" cy="697104"/>
          </a:xfrm>
          <a:prstGeom prst="rect">
            <a:avLst/>
          </a:prstGeom>
        </p:spPr>
      </p:pic>
      <p:sp>
        <p:nvSpPr>
          <p:cNvPr id="11" name="Right Arrow 10"/>
          <p:cNvSpPr/>
          <p:nvPr/>
        </p:nvSpPr>
        <p:spPr>
          <a:xfrm>
            <a:off x="4481566" y="3192236"/>
            <a:ext cx="1225899" cy="170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6692202" y="3225521"/>
            <a:ext cx="1366576" cy="170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p:cNvCxnSpPr/>
          <p:nvPr/>
        </p:nvCxnSpPr>
        <p:spPr>
          <a:xfrm>
            <a:off x="8500905" y="5345723"/>
            <a:ext cx="0" cy="231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902463" y="2672861"/>
            <a:ext cx="0" cy="170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ight Arrow 2">
            <a:extLst>
              <a:ext uri="{FF2B5EF4-FFF2-40B4-BE49-F238E27FC236}">
                <a16:creationId xmlns:a16="http://schemas.microsoft.com/office/drawing/2014/main" id="{C7C36CEB-554C-2AD7-E17D-21AA695C7CD7}"/>
              </a:ext>
            </a:extLst>
          </p:cNvPr>
          <p:cNvSpPr/>
          <p:nvPr/>
        </p:nvSpPr>
        <p:spPr>
          <a:xfrm>
            <a:off x="1894324" y="3192236"/>
            <a:ext cx="1366576" cy="170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Arrow 4">
            <a:extLst>
              <a:ext uri="{FF2B5EF4-FFF2-40B4-BE49-F238E27FC236}">
                <a16:creationId xmlns:a16="http://schemas.microsoft.com/office/drawing/2014/main" id="{4BAA0AF8-C388-A1D7-17EB-1E6E82DD7A05}"/>
              </a:ext>
            </a:extLst>
          </p:cNvPr>
          <p:cNvSpPr/>
          <p:nvPr/>
        </p:nvSpPr>
        <p:spPr>
          <a:xfrm>
            <a:off x="8931100" y="3192236"/>
            <a:ext cx="1366576" cy="170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Bent Arrow 13">
            <a:extLst>
              <a:ext uri="{FF2B5EF4-FFF2-40B4-BE49-F238E27FC236}">
                <a16:creationId xmlns:a16="http://schemas.microsoft.com/office/drawing/2014/main" id="{ACF99880-E35A-D262-A9B7-DF8086E066C5}"/>
              </a:ext>
            </a:extLst>
          </p:cNvPr>
          <p:cNvSpPr/>
          <p:nvPr/>
        </p:nvSpPr>
        <p:spPr>
          <a:xfrm rot="10800000">
            <a:off x="9437163" y="4876428"/>
            <a:ext cx="1463537" cy="505957"/>
          </a:xfrm>
          <a:prstGeom prst="bentArrow">
            <a:avLst>
              <a:gd name="adj1" fmla="val 25000"/>
              <a:gd name="adj2" fmla="val 24241"/>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F79069D3-7762-DCFF-9AEA-C8675DE693F8}"/>
              </a:ext>
            </a:extLst>
          </p:cNvPr>
          <p:cNvSpPr txBox="1"/>
          <p:nvPr/>
        </p:nvSpPr>
        <p:spPr>
          <a:xfrm>
            <a:off x="641619" y="3497586"/>
            <a:ext cx="1284326" cy="307777"/>
          </a:xfrm>
          <a:prstGeom prst="rect">
            <a:avLst/>
          </a:prstGeom>
          <a:noFill/>
        </p:spPr>
        <p:txBody>
          <a:bodyPr wrap="none" rtlCol="0">
            <a:spAutoFit/>
          </a:bodyPr>
          <a:lstStyle/>
          <a:p>
            <a:r>
              <a:rPr lang="en-US" sz="1400" dirty="0"/>
              <a:t>Data Collection</a:t>
            </a:r>
          </a:p>
        </p:txBody>
      </p:sp>
      <p:sp>
        <p:nvSpPr>
          <p:cNvPr id="7" name="TextBox 6">
            <a:extLst>
              <a:ext uri="{FF2B5EF4-FFF2-40B4-BE49-F238E27FC236}">
                <a16:creationId xmlns:a16="http://schemas.microsoft.com/office/drawing/2014/main" id="{CE86F37B-3E4E-15A8-3989-E2DBEE2DF5FE}"/>
              </a:ext>
            </a:extLst>
          </p:cNvPr>
          <p:cNvSpPr txBox="1"/>
          <p:nvPr/>
        </p:nvSpPr>
        <p:spPr>
          <a:xfrm>
            <a:off x="1695236" y="6390751"/>
            <a:ext cx="6630277" cy="369332"/>
          </a:xfrm>
          <a:prstGeom prst="rect">
            <a:avLst/>
          </a:prstGeom>
          <a:noFill/>
        </p:spPr>
        <p:txBody>
          <a:bodyPr wrap="none" rtlCol="0">
            <a:spAutoFit/>
          </a:bodyPr>
          <a:lstStyle/>
          <a:p>
            <a:r>
              <a:rPr lang="en-US" dirty="0"/>
              <a:t>Dataset: </a:t>
            </a:r>
            <a:r>
              <a:rPr lang="en-US" dirty="0">
                <a:hlinkClick r:id="rId8"/>
              </a:rPr>
              <a:t>https://</a:t>
            </a:r>
            <a:r>
              <a:rPr lang="en-US" dirty="0" err="1">
                <a:hlinkClick r:id="rId8"/>
              </a:rPr>
              <a:t>www.kaggle.com</a:t>
            </a:r>
            <a:r>
              <a:rPr lang="en-US" dirty="0">
                <a:hlinkClick r:id="rId8"/>
              </a:rPr>
              <a:t>/datasets/</a:t>
            </a:r>
            <a:r>
              <a:rPr lang="en-US" dirty="0" err="1">
                <a:hlinkClick r:id="rId8"/>
              </a:rPr>
              <a:t>uppulurimadhuri</a:t>
            </a:r>
            <a:r>
              <a:rPr lang="en-US" dirty="0">
                <a:hlinkClick r:id="rId8"/>
              </a:rPr>
              <a:t>/dataset </a:t>
            </a:r>
            <a:endParaRPr lang="en-US" dirty="0"/>
          </a:p>
        </p:txBody>
      </p:sp>
    </p:spTree>
    <p:extLst>
      <p:ext uri="{BB962C8B-B14F-4D97-AF65-F5344CB8AC3E}">
        <p14:creationId xmlns:p14="http://schemas.microsoft.com/office/powerpoint/2010/main" val="921859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1535-3CD7-B6AB-6174-5D00F3D65046}"/>
              </a:ext>
            </a:extLst>
          </p:cNvPr>
          <p:cNvSpPr>
            <a:spLocks noGrp="1"/>
          </p:cNvSpPr>
          <p:nvPr>
            <p:ph type="title"/>
          </p:nvPr>
        </p:nvSpPr>
        <p:spPr>
          <a:xfrm>
            <a:off x="1024128" y="585216"/>
            <a:ext cx="4732244" cy="1499616"/>
          </a:xfrm>
        </p:spPr>
        <p:txBody>
          <a:bodyPr vert="horz" lIns="91440" tIns="45720" rIns="91440" bIns="45720" rtlCol="0" anchor="ctr">
            <a:normAutofit/>
          </a:bodyPr>
          <a:lstStyle/>
          <a:p>
            <a:r>
              <a:rPr lang="en-US" sz="4800"/>
              <a:t>Dataset</a:t>
            </a:r>
          </a:p>
        </p:txBody>
      </p:sp>
      <p:graphicFrame>
        <p:nvGraphicFramePr>
          <p:cNvPr id="59" name="Content Placeholder 16">
            <a:extLst>
              <a:ext uri="{FF2B5EF4-FFF2-40B4-BE49-F238E27FC236}">
                <a16:creationId xmlns:a16="http://schemas.microsoft.com/office/drawing/2014/main" id="{0F569123-E071-7C5F-C3CB-176686BEB103}"/>
              </a:ext>
            </a:extLst>
          </p:cNvPr>
          <p:cNvGraphicFramePr>
            <a:graphicFrameLocks noGrp="1"/>
          </p:cNvGraphicFramePr>
          <p:nvPr>
            <p:ph idx="1"/>
          </p:nvPr>
        </p:nvGraphicFramePr>
        <p:xfrm>
          <a:off x="1024129" y="1676223"/>
          <a:ext cx="4656236" cy="4633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ectangle 52">
            <a:extLst>
              <a:ext uri="{FF2B5EF4-FFF2-40B4-BE49-F238E27FC236}">
                <a16:creationId xmlns:a16="http://schemas.microsoft.com/office/drawing/2014/main" id="{84B21F49-8CEC-4962-BDD8-C2B7A7EB2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275" y="0"/>
            <a:ext cx="61087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AADA9F6-3858-4C21-9545-5E3A70A33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10" y="321731"/>
            <a:ext cx="3278619" cy="3662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table with numbers and words&#10;&#10;Description automatically generated">
            <a:extLst>
              <a:ext uri="{FF2B5EF4-FFF2-40B4-BE49-F238E27FC236}">
                <a16:creationId xmlns:a16="http://schemas.microsoft.com/office/drawing/2014/main" id="{376E3844-110B-80B5-2267-592C64E022BB}"/>
              </a:ext>
            </a:extLst>
          </p:cNvPr>
          <p:cNvPicPr>
            <a:picLocks noChangeAspect="1"/>
          </p:cNvPicPr>
          <p:nvPr/>
        </p:nvPicPr>
        <p:blipFill>
          <a:blip r:embed="rId7"/>
          <a:stretch>
            <a:fillRect/>
          </a:stretch>
        </p:blipFill>
        <p:spPr>
          <a:xfrm>
            <a:off x="6405008" y="1492336"/>
            <a:ext cx="3278621" cy="1281686"/>
          </a:xfrm>
          <a:prstGeom prst="rect">
            <a:avLst/>
          </a:prstGeom>
        </p:spPr>
      </p:pic>
      <p:sp>
        <p:nvSpPr>
          <p:cNvPr id="57" name="Rectangle 56">
            <a:extLst>
              <a:ext uri="{FF2B5EF4-FFF2-40B4-BE49-F238E27FC236}">
                <a16:creationId xmlns:a16="http://schemas.microsoft.com/office/drawing/2014/main" id="{AED47266-A692-49B0-89A9-FC9B2BAA3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8513" y="311970"/>
            <a:ext cx="2028821" cy="1180366"/>
          </a:xfrm>
          <a:prstGeom prst="rect">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77A0719-AF56-4A45-B768-6D494ED13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72" y="1665817"/>
            <a:ext cx="2014462" cy="23181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1" descr="A screenshot of a computer&#10;&#10;Description automatically generated">
            <a:extLst>
              <a:ext uri="{FF2B5EF4-FFF2-40B4-BE49-F238E27FC236}">
                <a16:creationId xmlns:a16="http://schemas.microsoft.com/office/drawing/2014/main" id="{09973EB6-22CE-47D1-5863-02079A318A98}"/>
              </a:ext>
            </a:extLst>
          </p:cNvPr>
          <p:cNvPicPr>
            <a:picLocks noChangeAspect="1"/>
          </p:cNvPicPr>
          <p:nvPr/>
        </p:nvPicPr>
        <p:blipFill>
          <a:blip r:embed="rId8"/>
          <a:stretch>
            <a:fillRect/>
          </a:stretch>
        </p:blipFill>
        <p:spPr>
          <a:xfrm>
            <a:off x="10005364" y="2176442"/>
            <a:ext cx="1708795" cy="1273051"/>
          </a:xfrm>
          <a:prstGeom prst="rect">
            <a:avLst/>
          </a:prstGeom>
        </p:spPr>
      </p:pic>
      <p:sp>
        <p:nvSpPr>
          <p:cNvPr id="54" name="Rectangle 53">
            <a:extLst>
              <a:ext uri="{FF2B5EF4-FFF2-40B4-BE49-F238E27FC236}">
                <a16:creationId xmlns:a16="http://schemas.microsoft.com/office/drawing/2014/main" id="{9386CD60-F390-4BDD-B855-0EEAF71D5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8" y="4157447"/>
            <a:ext cx="2104750" cy="2312282"/>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0F529BD-9A3F-46C9-842E-8F68FC569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0625" y="4157447"/>
            <a:ext cx="3206709" cy="23122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table of numbers with black text&#10;&#10;Description automatically generated">
            <a:extLst>
              <a:ext uri="{FF2B5EF4-FFF2-40B4-BE49-F238E27FC236}">
                <a16:creationId xmlns:a16="http://schemas.microsoft.com/office/drawing/2014/main" id="{BBC9EA25-F8D0-51D9-2831-2319FA80AA54}"/>
              </a:ext>
            </a:extLst>
          </p:cNvPr>
          <p:cNvPicPr>
            <a:picLocks noChangeAspect="1"/>
          </p:cNvPicPr>
          <p:nvPr/>
        </p:nvPicPr>
        <p:blipFill>
          <a:blip r:embed="rId9"/>
          <a:stretch>
            <a:fillRect/>
          </a:stretch>
        </p:blipFill>
        <p:spPr>
          <a:xfrm>
            <a:off x="8833799" y="4859931"/>
            <a:ext cx="2880360" cy="907313"/>
          </a:xfrm>
          <a:prstGeom prst="rect">
            <a:avLst/>
          </a:prstGeom>
        </p:spPr>
      </p:pic>
      <p:sp>
        <p:nvSpPr>
          <p:cNvPr id="19" name="TextBox 18">
            <a:extLst>
              <a:ext uri="{FF2B5EF4-FFF2-40B4-BE49-F238E27FC236}">
                <a16:creationId xmlns:a16="http://schemas.microsoft.com/office/drawing/2014/main" id="{A9740EB1-7E1F-BA85-6594-B80BB76426F2}"/>
              </a:ext>
            </a:extLst>
          </p:cNvPr>
          <p:cNvSpPr txBox="1"/>
          <p:nvPr/>
        </p:nvSpPr>
        <p:spPr>
          <a:xfrm>
            <a:off x="7557646" y="934914"/>
            <a:ext cx="771365" cy="400110"/>
          </a:xfrm>
          <a:prstGeom prst="rect">
            <a:avLst/>
          </a:prstGeom>
          <a:noFill/>
        </p:spPr>
        <p:txBody>
          <a:bodyPr wrap="none" rtlCol="0">
            <a:spAutoFit/>
          </a:bodyPr>
          <a:lstStyle/>
          <a:p>
            <a:r>
              <a:rPr lang="en-US" sz="2000" dirty="0">
                <a:latin typeface="+mj-lt"/>
              </a:rPr>
              <a:t>Dataset</a:t>
            </a:r>
          </a:p>
        </p:txBody>
      </p:sp>
      <p:sp>
        <p:nvSpPr>
          <p:cNvPr id="21" name="TextBox 20">
            <a:extLst>
              <a:ext uri="{FF2B5EF4-FFF2-40B4-BE49-F238E27FC236}">
                <a16:creationId xmlns:a16="http://schemas.microsoft.com/office/drawing/2014/main" id="{515FB2A1-7007-E172-B1C6-F70A1B0AE488}"/>
              </a:ext>
            </a:extLst>
          </p:cNvPr>
          <p:cNvSpPr txBox="1"/>
          <p:nvPr/>
        </p:nvSpPr>
        <p:spPr>
          <a:xfrm>
            <a:off x="10057701" y="1676223"/>
            <a:ext cx="1624804" cy="369332"/>
          </a:xfrm>
          <a:prstGeom prst="rect">
            <a:avLst/>
          </a:prstGeom>
          <a:noFill/>
        </p:spPr>
        <p:txBody>
          <a:bodyPr wrap="none" rtlCol="0">
            <a:spAutoFit/>
          </a:bodyPr>
          <a:lstStyle/>
          <a:p>
            <a:r>
              <a:rPr lang="en-US" b="0" i="0" dirty="0">
                <a:solidFill>
                  <a:srgbClr val="000000"/>
                </a:solidFill>
                <a:effectLst/>
                <a:highlight>
                  <a:srgbClr val="FFFFFF"/>
                </a:highlight>
                <a:latin typeface="+mj-lt"/>
              </a:rPr>
              <a:t>Data Standardization</a:t>
            </a:r>
            <a:endParaRPr lang="en-US" dirty="0">
              <a:latin typeface="+mj-lt"/>
            </a:endParaRPr>
          </a:p>
        </p:txBody>
      </p:sp>
      <p:sp>
        <p:nvSpPr>
          <p:cNvPr id="25" name="TextBox 24">
            <a:extLst>
              <a:ext uri="{FF2B5EF4-FFF2-40B4-BE49-F238E27FC236}">
                <a16:creationId xmlns:a16="http://schemas.microsoft.com/office/drawing/2014/main" id="{9D2DEA6A-1AEC-4887-E260-1117709213EA}"/>
              </a:ext>
            </a:extLst>
          </p:cNvPr>
          <p:cNvSpPr txBox="1"/>
          <p:nvPr/>
        </p:nvSpPr>
        <p:spPr>
          <a:xfrm>
            <a:off x="9585789" y="4297680"/>
            <a:ext cx="1594347" cy="369332"/>
          </a:xfrm>
          <a:prstGeom prst="rect">
            <a:avLst/>
          </a:prstGeom>
          <a:noFill/>
        </p:spPr>
        <p:txBody>
          <a:bodyPr wrap="none" rtlCol="0">
            <a:spAutoFit/>
          </a:bodyPr>
          <a:lstStyle/>
          <a:p>
            <a:r>
              <a:rPr lang="en-US" dirty="0">
                <a:latin typeface="+mj-lt"/>
              </a:rPr>
              <a:t>Statistical Measures </a:t>
            </a:r>
          </a:p>
        </p:txBody>
      </p:sp>
    </p:spTree>
    <p:extLst>
      <p:ext uri="{BB962C8B-B14F-4D97-AF65-F5344CB8AC3E}">
        <p14:creationId xmlns:p14="http://schemas.microsoft.com/office/powerpoint/2010/main" val="4124498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4732244" cy="1499616"/>
          </a:xfrm>
        </p:spPr>
        <p:txBody>
          <a:bodyPr>
            <a:normAutofit/>
          </a:bodyPr>
          <a:lstStyle/>
          <a:p>
            <a:r>
              <a:rPr lang="en-US" sz="4800"/>
              <a:t>exploratory data analysis</a:t>
            </a:r>
            <a:endParaRPr lang="en-IN" sz="4800"/>
          </a:p>
        </p:txBody>
      </p:sp>
      <p:sp>
        <p:nvSpPr>
          <p:cNvPr id="3" name="Content Placeholder 2"/>
          <p:cNvSpPr>
            <a:spLocks noGrp="1"/>
          </p:cNvSpPr>
          <p:nvPr>
            <p:ph idx="1"/>
          </p:nvPr>
        </p:nvSpPr>
        <p:spPr>
          <a:xfrm>
            <a:off x="1024129" y="2286000"/>
            <a:ext cx="4656236" cy="4023360"/>
          </a:xfrm>
        </p:spPr>
        <p:txBody>
          <a:bodyPr>
            <a:normAutofit lnSpcReduction="10000"/>
          </a:bodyPr>
          <a:lstStyle/>
          <a:p>
            <a:pPr algn="l">
              <a:buFont typeface="+mj-lt"/>
              <a:buAutoNum type="arabicPeriod"/>
            </a:pPr>
            <a:r>
              <a:rPr lang="en-US" sz="1400" b="1" i="0" dirty="0">
                <a:solidFill>
                  <a:srgbClr val="0D0D0D"/>
                </a:solidFill>
                <a:effectLst/>
                <a:highlight>
                  <a:srgbClr val="FFFFFF"/>
                </a:highlight>
                <a:latin typeface="+mj-lt"/>
              </a:rPr>
              <a:t>Histograms</a:t>
            </a:r>
            <a:r>
              <a:rPr lang="en-US" sz="1400" b="0" i="0" dirty="0">
                <a:solidFill>
                  <a:srgbClr val="0D0D0D"/>
                </a:solidFill>
                <a:effectLst/>
                <a:highlight>
                  <a:srgbClr val="FFFFFF"/>
                </a:highlight>
                <a:latin typeface="+mj-lt"/>
              </a:rPr>
              <a:t>: Visualized numerical feature distributions, providing insight into the spread and concentration of data points within each feature, aiding in identifying any potential patterns or outliers.</a:t>
            </a:r>
          </a:p>
          <a:p>
            <a:pPr algn="l">
              <a:buFont typeface="+mj-lt"/>
              <a:buAutoNum type="arabicPeriod"/>
            </a:pPr>
            <a:r>
              <a:rPr lang="en-US" sz="1400" b="1" i="0" dirty="0">
                <a:solidFill>
                  <a:srgbClr val="0D0D0D"/>
                </a:solidFill>
                <a:effectLst/>
                <a:highlight>
                  <a:srgbClr val="FFFFFF"/>
                </a:highlight>
                <a:latin typeface="+mj-lt"/>
              </a:rPr>
              <a:t>Correlation Matrix</a:t>
            </a:r>
            <a:r>
              <a:rPr lang="en-US" sz="1400" b="0" i="0" dirty="0">
                <a:solidFill>
                  <a:srgbClr val="0D0D0D"/>
                </a:solidFill>
                <a:effectLst/>
                <a:highlight>
                  <a:srgbClr val="FFFFFF"/>
                </a:highlight>
                <a:latin typeface="+mj-lt"/>
              </a:rPr>
              <a:t>: Examined feature relationships by displaying the correlation coefficients between pairs of numerical features, helping to identify variables that may be strongly related or exhibit multicollinearity.</a:t>
            </a:r>
          </a:p>
          <a:p>
            <a:pPr algn="l">
              <a:buFont typeface="+mj-lt"/>
              <a:buAutoNum type="arabicPeriod"/>
            </a:pPr>
            <a:r>
              <a:rPr lang="en-US" sz="1400" b="1" i="0" dirty="0">
                <a:solidFill>
                  <a:srgbClr val="0D0D0D"/>
                </a:solidFill>
                <a:effectLst/>
                <a:highlight>
                  <a:srgbClr val="FFFFFF"/>
                </a:highlight>
                <a:latin typeface="+mj-lt"/>
              </a:rPr>
              <a:t>Age Distribution by Outcome</a:t>
            </a:r>
            <a:r>
              <a:rPr lang="en-US" sz="1400" b="0" i="0" dirty="0">
                <a:solidFill>
                  <a:srgbClr val="0D0D0D"/>
                </a:solidFill>
                <a:effectLst/>
                <a:highlight>
                  <a:srgbClr val="FFFFFF"/>
                </a:highlight>
                <a:latin typeface="+mj-lt"/>
              </a:rPr>
              <a:t>: Explored age-related patterns within different outcome categories, allowing for the identification of any age-related trends or differences in outcomes across age groups.</a:t>
            </a:r>
          </a:p>
          <a:p>
            <a:pPr algn="l">
              <a:buFont typeface="+mj-lt"/>
              <a:buAutoNum type="arabicPeriod"/>
            </a:pPr>
            <a:r>
              <a:rPr lang="en-US" sz="1400" b="1" i="0" dirty="0">
                <a:solidFill>
                  <a:srgbClr val="0D0D0D"/>
                </a:solidFill>
                <a:effectLst/>
                <a:highlight>
                  <a:srgbClr val="FFFFFF"/>
                </a:highlight>
                <a:latin typeface="+mj-lt"/>
              </a:rPr>
              <a:t>Learning Disorder by Sex</a:t>
            </a:r>
            <a:r>
              <a:rPr lang="en-US" sz="1400" b="0" i="0" dirty="0">
                <a:solidFill>
                  <a:srgbClr val="0D0D0D"/>
                </a:solidFill>
                <a:effectLst/>
                <a:highlight>
                  <a:srgbClr val="FFFFFF"/>
                </a:highlight>
                <a:latin typeface="+mj-lt"/>
              </a:rPr>
              <a:t>: Investigated language development by comparing the prevalence of learning disorders between different sexes, providing insights into potential gender differences in language-related challenges or diagnoses.</a:t>
            </a:r>
          </a:p>
          <a:p>
            <a:pPr algn="l">
              <a:buFont typeface="+mj-lt"/>
              <a:buAutoNum type="arabicPeriod"/>
            </a:pPr>
            <a:r>
              <a:rPr lang="en-US" sz="1400" b="1" i="0" dirty="0">
                <a:solidFill>
                  <a:srgbClr val="0D0D0D"/>
                </a:solidFill>
                <a:effectLst/>
                <a:highlight>
                  <a:srgbClr val="FFFFFF"/>
                </a:highlight>
                <a:latin typeface="+mj-lt"/>
              </a:rPr>
              <a:t>Outcome Distribution</a:t>
            </a:r>
            <a:r>
              <a:rPr lang="en-US" sz="1400" b="0" i="0" dirty="0">
                <a:solidFill>
                  <a:srgbClr val="0D0D0D"/>
                </a:solidFill>
                <a:effectLst/>
                <a:highlight>
                  <a:srgbClr val="FFFFFF"/>
                </a:highlight>
                <a:latin typeface="+mj-lt"/>
              </a:rPr>
              <a:t>: Examined the distribution of outcomes across the dataset, providing an overview of the prevalence of different outcomes and highlighting any imbalances or patterns in the dataset.</a:t>
            </a:r>
          </a:p>
          <a:p>
            <a:pPr marL="0" indent="0">
              <a:buNone/>
            </a:pPr>
            <a:br>
              <a:rPr lang="en-US" sz="800" b="0" i="0" dirty="0">
                <a:effectLst/>
                <a:highlight>
                  <a:srgbClr val="FFFFFF"/>
                </a:highlight>
                <a:latin typeface="+mj-lt"/>
              </a:rPr>
            </a:br>
            <a:endParaRPr lang="en-US" sz="800" b="0" i="0" dirty="0">
              <a:effectLst/>
              <a:highlight>
                <a:srgbClr val="FFFFFF"/>
              </a:highlight>
              <a:latin typeface="+mj-lt"/>
            </a:endParaRPr>
          </a:p>
          <a:p>
            <a:r>
              <a:rPr lang="en-US" sz="800" dirty="0"/>
              <a:t>.</a:t>
            </a:r>
          </a:p>
        </p:txBody>
      </p:sp>
      <p:sp>
        <p:nvSpPr>
          <p:cNvPr id="17" name="Rectangle 16">
            <a:extLst>
              <a:ext uri="{FF2B5EF4-FFF2-40B4-BE49-F238E27FC236}">
                <a16:creationId xmlns:a16="http://schemas.microsoft.com/office/drawing/2014/main" id="{851B3DF1-4CE5-467E-B70A-27ECFD9FC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275" y="0"/>
            <a:ext cx="61087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FC5EAB8-A1A2-489F-AA73-FAEB5F810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10" y="321731"/>
            <a:ext cx="3278619" cy="3662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81AD4E8-D34C-4207-9B4A-2A16545EE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8513" y="311970"/>
            <a:ext cx="2028821" cy="1180366"/>
          </a:xfrm>
          <a:prstGeom prst="rect">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6C8F4F2-77A4-4BFD-8619-90C54AB45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72" y="1665817"/>
            <a:ext cx="2014462" cy="23181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data analysis&#10;&#10;Description automatically generated">
            <a:extLst>
              <a:ext uri="{FF2B5EF4-FFF2-40B4-BE49-F238E27FC236}">
                <a16:creationId xmlns:a16="http://schemas.microsoft.com/office/drawing/2014/main" id="{33364583-39C8-5917-4E4D-D06995B63E3D}"/>
              </a:ext>
            </a:extLst>
          </p:cNvPr>
          <p:cNvPicPr>
            <a:picLocks noChangeAspect="1"/>
          </p:cNvPicPr>
          <p:nvPr/>
        </p:nvPicPr>
        <p:blipFill rotWithShape="1">
          <a:blip r:embed="rId2"/>
          <a:srcRect l="18365" r="11489" b="1"/>
          <a:stretch/>
        </p:blipFill>
        <p:spPr>
          <a:xfrm>
            <a:off x="6482993" y="472610"/>
            <a:ext cx="3200635" cy="3309217"/>
          </a:xfrm>
          <a:prstGeom prst="rect">
            <a:avLst/>
          </a:prstGeom>
        </p:spPr>
      </p:pic>
      <p:sp>
        <p:nvSpPr>
          <p:cNvPr id="25" name="Rectangle 24">
            <a:extLst>
              <a:ext uri="{FF2B5EF4-FFF2-40B4-BE49-F238E27FC236}">
                <a16:creationId xmlns:a16="http://schemas.microsoft.com/office/drawing/2014/main" id="{C821B03A-4B30-4E60-9F94-C48714CFD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8" y="4157447"/>
            <a:ext cx="2102442" cy="23122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and orange pie chart&#10;&#10;Description automatically generated">
            <a:extLst>
              <a:ext uri="{FF2B5EF4-FFF2-40B4-BE49-F238E27FC236}">
                <a16:creationId xmlns:a16="http://schemas.microsoft.com/office/drawing/2014/main" id="{96549CF5-8424-F99C-F6B6-BAAD1926A9FB}"/>
              </a:ext>
            </a:extLst>
          </p:cNvPr>
          <p:cNvPicPr>
            <a:picLocks noChangeAspect="1"/>
          </p:cNvPicPr>
          <p:nvPr/>
        </p:nvPicPr>
        <p:blipFill>
          <a:blip r:embed="rId3"/>
          <a:stretch>
            <a:fillRect/>
          </a:stretch>
        </p:blipFill>
        <p:spPr>
          <a:xfrm>
            <a:off x="9976053" y="1995525"/>
            <a:ext cx="1789339" cy="1433475"/>
          </a:xfrm>
          <a:prstGeom prst="rect">
            <a:avLst/>
          </a:prstGeom>
        </p:spPr>
      </p:pic>
      <p:sp>
        <p:nvSpPr>
          <p:cNvPr id="27" name="Rectangle 26">
            <a:extLst>
              <a:ext uri="{FF2B5EF4-FFF2-40B4-BE49-F238E27FC236}">
                <a16:creationId xmlns:a16="http://schemas.microsoft.com/office/drawing/2014/main" id="{25E0DC26-3B2F-4043-8442-B41AC745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0625" y="4157447"/>
            <a:ext cx="3206709" cy="23122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blue and white bars&#10;&#10;Description automatically generated">
            <a:extLst>
              <a:ext uri="{FF2B5EF4-FFF2-40B4-BE49-F238E27FC236}">
                <a16:creationId xmlns:a16="http://schemas.microsoft.com/office/drawing/2014/main" id="{904F9DA6-37F3-A02B-DB56-5CD9E3B4228B}"/>
              </a:ext>
            </a:extLst>
          </p:cNvPr>
          <p:cNvPicPr>
            <a:picLocks noChangeAspect="1"/>
          </p:cNvPicPr>
          <p:nvPr/>
        </p:nvPicPr>
        <p:blipFill rotWithShape="1">
          <a:blip r:embed="rId4"/>
          <a:srcRect r="3" b="25899"/>
          <a:stretch/>
        </p:blipFill>
        <p:spPr>
          <a:xfrm>
            <a:off x="8670625" y="4453345"/>
            <a:ext cx="3043534" cy="1640765"/>
          </a:xfrm>
          <a:prstGeom prst="rect">
            <a:avLst/>
          </a:prstGeom>
        </p:spPr>
      </p:pic>
      <p:pic>
        <p:nvPicPr>
          <p:cNvPr id="16" name="Picture 15" descr="A graph with blue and orange squares&#10;&#10;Description automatically generated">
            <a:extLst>
              <a:ext uri="{FF2B5EF4-FFF2-40B4-BE49-F238E27FC236}">
                <a16:creationId xmlns:a16="http://schemas.microsoft.com/office/drawing/2014/main" id="{EC41DF37-BBEC-542F-160D-17455AE230B2}"/>
              </a:ext>
            </a:extLst>
          </p:cNvPr>
          <p:cNvPicPr>
            <a:picLocks noChangeAspect="1"/>
          </p:cNvPicPr>
          <p:nvPr/>
        </p:nvPicPr>
        <p:blipFill>
          <a:blip r:embed="rId5"/>
          <a:stretch>
            <a:fillRect/>
          </a:stretch>
        </p:blipFill>
        <p:spPr>
          <a:xfrm>
            <a:off x="6405008" y="4157447"/>
            <a:ext cx="2102442" cy="2378822"/>
          </a:xfrm>
          <a:prstGeom prst="rect">
            <a:avLst/>
          </a:prstGeom>
        </p:spPr>
      </p:pic>
      <p:pic>
        <p:nvPicPr>
          <p:cNvPr id="24" name="Picture 23" descr="A diagram of a number of boxes&#10;&#10;Description automatically generated with medium confidence">
            <a:extLst>
              <a:ext uri="{FF2B5EF4-FFF2-40B4-BE49-F238E27FC236}">
                <a16:creationId xmlns:a16="http://schemas.microsoft.com/office/drawing/2014/main" id="{8A04F98E-C318-1079-02D8-232AB62F8384}"/>
              </a:ext>
            </a:extLst>
          </p:cNvPr>
          <p:cNvPicPr>
            <a:picLocks noChangeAspect="1"/>
          </p:cNvPicPr>
          <p:nvPr/>
        </p:nvPicPr>
        <p:blipFill>
          <a:blip r:embed="rId6"/>
          <a:stretch>
            <a:fillRect/>
          </a:stretch>
        </p:blipFill>
        <p:spPr>
          <a:xfrm>
            <a:off x="9848513" y="321731"/>
            <a:ext cx="2028821" cy="1285523"/>
          </a:xfrm>
          <a:prstGeom prst="rect">
            <a:avLst/>
          </a:prstGeom>
        </p:spPr>
      </p:pic>
      <p:sp>
        <p:nvSpPr>
          <p:cNvPr id="30" name="TextBox 29">
            <a:extLst>
              <a:ext uri="{FF2B5EF4-FFF2-40B4-BE49-F238E27FC236}">
                <a16:creationId xmlns:a16="http://schemas.microsoft.com/office/drawing/2014/main" id="{146F73A7-4D34-E318-ABB3-6D376A2B17E3}"/>
              </a:ext>
            </a:extLst>
          </p:cNvPr>
          <p:cNvSpPr txBox="1"/>
          <p:nvPr/>
        </p:nvSpPr>
        <p:spPr>
          <a:xfrm>
            <a:off x="9693178" y="4149254"/>
            <a:ext cx="1176925" cy="246221"/>
          </a:xfrm>
          <a:prstGeom prst="rect">
            <a:avLst/>
          </a:prstGeom>
          <a:noFill/>
        </p:spPr>
        <p:txBody>
          <a:bodyPr wrap="none" rtlCol="0">
            <a:spAutoFit/>
          </a:bodyPr>
          <a:lstStyle/>
          <a:p>
            <a:r>
              <a:rPr lang="en-US" sz="1000" dirty="0"/>
              <a:t>Feature Distribution</a:t>
            </a:r>
          </a:p>
        </p:txBody>
      </p:sp>
    </p:spTree>
    <p:extLst>
      <p:ext uri="{BB962C8B-B14F-4D97-AF65-F5344CB8AC3E}">
        <p14:creationId xmlns:p14="http://schemas.microsoft.com/office/powerpoint/2010/main" val="2274930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D729-3942-39DB-6924-0D2374673070}"/>
              </a:ext>
            </a:extLst>
          </p:cNvPr>
          <p:cNvSpPr>
            <a:spLocks noGrp="1"/>
          </p:cNvSpPr>
          <p:nvPr>
            <p:ph type="title"/>
          </p:nvPr>
        </p:nvSpPr>
        <p:spPr>
          <a:xfrm>
            <a:off x="1024128" y="585216"/>
            <a:ext cx="9720072" cy="1499616"/>
          </a:xfrm>
        </p:spPr>
        <p:txBody>
          <a:bodyPr>
            <a:normAutofit/>
          </a:bodyPr>
          <a:lstStyle/>
          <a:p>
            <a:r>
              <a:rPr lang="en-US" i="0" dirty="0">
                <a:effectLst/>
                <a:highlight>
                  <a:srgbClr val="FFFFFF"/>
                </a:highlight>
              </a:rPr>
              <a:t>Model Evaluation</a:t>
            </a:r>
            <a:endParaRPr lang="en-US" dirty="0"/>
          </a:p>
        </p:txBody>
      </p:sp>
      <p:sp>
        <p:nvSpPr>
          <p:cNvPr id="3" name="Content Placeholder 2">
            <a:extLst>
              <a:ext uri="{FF2B5EF4-FFF2-40B4-BE49-F238E27FC236}">
                <a16:creationId xmlns:a16="http://schemas.microsoft.com/office/drawing/2014/main" id="{E24497B1-DDC2-0906-8971-9F6EB9F956E0}"/>
              </a:ext>
            </a:extLst>
          </p:cNvPr>
          <p:cNvSpPr>
            <a:spLocks/>
          </p:cNvSpPr>
          <p:nvPr/>
        </p:nvSpPr>
        <p:spPr>
          <a:xfrm>
            <a:off x="1024128" y="1790700"/>
            <a:ext cx="3838593" cy="4518025"/>
          </a:xfrm>
          <a:prstGeom prst="rect">
            <a:avLst/>
          </a:prstGeom>
        </p:spPr>
        <p:txBody>
          <a:bodyPr>
            <a:normAutofit/>
          </a:bodyPr>
          <a:lstStyle/>
          <a:p>
            <a:pPr defTabSz="349118">
              <a:lnSpc>
                <a:spcPct val="90000"/>
              </a:lnSpc>
              <a:spcAft>
                <a:spcPts val="552"/>
              </a:spcAft>
            </a:pPr>
            <a:r>
              <a:rPr lang="en-US" sz="1200" b="1" kern="1200" dirty="0">
                <a:solidFill>
                  <a:srgbClr val="0070C0"/>
                </a:solidFill>
                <a:latin typeface="+mn-lt"/>
                <a:ea typeface="+mn-ea"/>
                <a:cs typeface="+mn-cs"/>
              </a:rPr>
              <a:t>Accuracy of the models:</a:t>
            </a:r>
            <a:endParaRPr lang="en-US" sz="1200" kern="1200" dirty="0">
              <a:solidFill>
                <a:srgbClr val="0070C0"/>
              </a:solidFill>
              <a:latin typeface="+mn-lt"/>
              <a:ea typeface="+mn-ea"/>
              <a:cs typeface="+mn-cs"/>
            </a:endParaRPr>
          </a:p>
          <a:p>
            <a:pPr defTabSz="349118">
              <a:lnSpc>
                <a:spcPct val="90000"/>
              </a:lnSpc>
              <a:spcAft>
                <a:spcPts val="552"/>
              </a:spcAft>
              <a:buFont typeface="Arial" panose="020B0604020202020204" pitchFamily="34" charset="0"/>
              <a:buChar char="•"/>
            </a:pPr>
            <a:r>
              <a:rPr lang="en-US" sz="1200" b="1" kern="1200" dirty="0">
                <a:solidFill>
                  <a:schemeClr val="tx1"/>
                </a:solidFill>
                <a:latin typeface="+mn-lt"/>
                <a:ea typeface="+mn-ea"/>
                <a:cs typeface="+mn-cs"/>
              </a:rPr>
              <a:t>Support Vector Machine (SVM) : 76%</a:t>
            </a:r>
            <a:endParaRPr lang="en-US" sz="1200" kern="1200" dirty="0">
              <a:solidFill>
                <a:schemeClr val="tx1"/>
              </a:solidFill>
              <a:latin typeface="+mn-lt"/>
              <a:ea typeface="+mn-ea"/>
              <a:cs typeface="+mn-cs"/>
            </a:endParaRPr>
          </a:p>
          <a:p>
            <a:pPr defTabSz="349118">
              <a:lnSpc>
                <a:spcPct val="90000"/>
              </a:lnSpc>
              <a:spcAft>
                <a:spcPts val="552"/>
              </a:spcAft>
              <a:buFont typeface="Arial" panose="020B0604020202020204" pitchFamily="34" charset="0"/>
              <a:buChar char="•"/>
            </a:pPr>
            <a:r>
              <a:rPr lang="en-US" sz="1200" b="1" kern="1200" dirty="0">
                <a:solidFill>
                  <a:schemeClr val="tx1"/>
                </a:solidFill>
                <a:latin typeface="+mn-lt"/>
                <a:ea typeface="+mn-ea"/>
                <a:cs typeface="+mn-cs"/>
              </a:rPr>
              <a:t>Logistic Regression : 76%</a:t>
            </a:r>
          </a:p>
          <a:p>
            <a:pPr defTabSz="349118">
              <a:lnSpc>
                <a:spcPct val="90000"/>
              </a:lnSpc>
              <a:spcAft>
                <a:spcPts val="552"/>
              </a:spcAft>
              <a:buFont typeface="Arial" panose="020B0604020202020204" pitchFamily="34" charset="0"/>
              <a:buChar char="•"/>
            </a:pPr>
            <a:r>
              <a:rPr lang="en-US" sz="1200" b="1" kern="1200" dirty="0">
                <a:solidFill>
                  <a:schemeClr val="tx1"/>
                </a:solidFill>
                <a:latin typeface="+mn-lt"/>
                <a:ea typeface="+mn-ea"/>
                <a:cs typeface="+mn-cs"/>
              </a:rPr>
              <a:t>Random Forest: 70%</a:t>
            </a:r>
          </a:p>
          <a:p>
            <a:pPr defTabSz="349118">
              <a:lnSpc>
                <a:spcPct val="90000"/>
              </a:lnSpc>
              <a:spcAft>
                <a:spcPts val="552"/>
              </a:spcAft>
              <a:buFont typeface="Arial" panose="020B0604020202020204" pitchFamily="34" charset="0"/>
              <a:buChar char="•"/>
            </a:pPr>
            <a:r>
              <a:rPr lang="en-US" sz="1200" b="1" kern="1200" dirty="0">
                <a:solidFill>
                  <a:schemeClr val="tx1"/>
                </a:solidFill>
                <a:latin typeface="+mn-lt"/>
                <a:ea typeface="+mn-ea"/>
                <a:cs typeface="+mn-cs"/>
              </a:rPr>
              <a:t>Decision Tree Classifier: 68%</a:t>
            </a:r>
          </a:p>
          <a:p>
            <a:pPr defTabSz="349118">
              <a:lnSpc>
                <a:spcPct val="90000"/>
              </a:lnSpc>
              <a:spcAft>
                <a:spcPts val="552"/>
              </a:spcAft>
              <a:buFont typeface="Arial" panose="020B0604020202020204" pitchFamily="34" charset="0"/>
              <a:buChar char="•"/>
            </a:pPr>
            <a:r>
              <a:rPr lang="en-US" sz="1200" b="1" kern="1200" dirty="0">
                <a:solidFill>
                  <a:schemeClr val="tx1"/>
                </a:solidFill>
                <a:latin typeface="+mn-lt"/>
                <a:ea typeface="+mn-ea"/>
                <a:cs typeface="+mn-cs"/>
              </a:rPr>
              <a:t>K-Nearest Neighbors (KNN</a:t>
            </a:r>
            <a:r>
              <a:rPr lang="en-US" sz="1200" b="1" dirty="0"/>
              <a:t>): 71%</a:t>
            </a:r>
            <a:endParaRPr lang="en-US" sz="1200" kern="1200" dirty="0">
              <a:solidFill>
                <a:schemeClr val="tx1"/>
              </a:solidFill>
              <a:latin typeface="+mn-lt"/>
              <a:ea typeface="+mn-ea"/>
              <a:cs typeface="+mn-cs"/>
            </a:endParaRPr>
          </a:p>
          <a:p>
            <a:pPr>
              <a:lnSpc>
                <a:spcPct val="90000"/>
              </a:lnSpc>
              <a:spcAft>
                <a:spcPts val="600"/>
              </a:spcAft>
            </a:pPr>
            <a:endParaRPr lang="en-US" sz="1000" dirty="0"/>
          </a:p>
        </p:txBody>
      </p:sp>
      <p:pic>
        <p:nvPicPr>
          <p:cNvPr id="5" name="Picture 4" descr="A screenshot of a computer program&#10;&#10;Description automatically generated">
            <a:extLst>
              <a:ext uri="{FF2B5EF4-FFF2-40B4-BE49-F238E27FC236}">
                <a16:creationId xmlns:a16="http://schemas.microsoft.com/office/drawing/2014/main" id="{C914F890-F208-82B2-B9A3-0402DAC65F37}"/>
              </a:ext>
            </a:extLst>
          </p:cNvPr>
          <p:cNvPicPr>
            <a:picLocks noChangeAspect="1"/>
          </p:cNvPicPr>
          <p:nvPr/>
        </p:nvPicPr>
        <p:blipFill>
          <a:blip r:embed="rId2"/>
          <a:stretch>
            <a:fillRect/>
          </a:stretch>
        </p:blipFill>
        <p:spPr>
          <a:xfrm>
            <a:off x="8199797" y="1858974"/>
            <a:ext cx="3069355" cy="169157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9E8AD7B-87BF-A2E8-1D28-A87AA357D75F}"/>
              </a:ext>
            </a:extLst>
          </p:cNvPr>
          <p:cNvPicPr>
            <a:picLocks noChangeAspect="1"/>
          </p:cNvPicPr>
          <p:nvPr/>
        </p:nvPicPr>
        <p:blipFill>
          <a:blip r:embed="rId3"/>
          <a:stretch>
            <a:fillRect/>
          </a:stretch>
        </p:blipFill>
        <p:spPr>
          <a:xfrm>
            <a:off x="7140366" y="3531055"/>
            <a:ext cx="1766884" cy="196804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2E8BBFA7-5BCE-6FFD-4EEA-B9CF68BD6AF8}"/>
              </a:ext>
            </a:extLst>
          </p:cNvPr>
          <p:cNvPicPr>
            <a:picLocks noChangeAspect="1"/>
          </p:cNvPicPr>
          <p:nvPr/>
        </p:nvPicPr>
        <p:blipFill>
          <a:blip r:embed="rId4"/>
          <a:stretch>
            <a:fillRect/>
          </a:stretch>
        </p:blipFill>
        <p:spPr>
          <a:xfrm>
            <a:off x="4936694" y="1737423"/>
            <a:ext cx="3216307" cy="1691577"/>
          </a:xfrm>
          <a:prstGeom prst="rect">
            <a:avLst/>
          </a:prstGeom>
        </p:spPr>
      </p:pic>
      <p:pic>
        <p:nvPicPr>
          <p:cNvPr id="4" name="Picture 3">
            <a:extLst>
              <a:ext uri="{FF2B5EF4-FFF2-40B4-BE49-F238E27FC236}">
                <a16:creationId xmlns:a16="http://schemas.microsoft.com/office/drawing/2014/main" id="{F2615EFB-098C-DF54-B8D1-610DEF79F1F2}"/>
              </a:ext>
            </a:extLst>
          </p:cNvPr>
          <p:cNvPicPr>
            <a:picLocks noChangeAspect="1"/>
          </p:cNvPicPr>
          <p:nvPr/>
        </p:nvPicPr>
        <p:blipFill>
          <a:blip r:embed="rId5"/>
          <a:stretch>
            <a:fillRect/>
          </a:stretch>
        </p:blipFill>
        <p:spPr>
          <a:xfrm>
            <a:off x="8907250" y="3361945"/>
            <a:ext cx="2361902" cy="213715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60A79F4-17C2-FA98-46B9-A4AEF7BE95CB}"/>
              </a:ext>
            </a:extLst>
          </p:cNvPr>
          <p:cNvPicPr>
            <a:picLocks noChangeAspect="1"/>
          </p:cNvPicPr>
          <p:nvPr/>
        </p:nvPicPr>
        <p:blipFill>
          <a:blip r:embed="rId6"/>
          <a:stretch>
            <a:fillRect/>
          </a:stretch>
        </p:blipFill>
        <p:spPr>
          <a:xfrm>
            <a:off x="4973087" y="3531055"/>
            <a:ext cx="2209407" cy="1968044"/>
          </a:xfrm>
          <a:prstGeom prst="rect">
            <a:avLst/>
          </a:prstGeom>
        </p:spPr>
      </p:pic>
    </p:spTree>
    <p:extLst>
      <p:ext uri="{BB962C8B-B14F-4D97-AF65-F5344CB8AC3E}">
        <p14:creationId xmlns:p14="http://schemas.microsoft.com/office/powerpoint/2010/main" val="1098675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5D9E-162C-DE46-8996-B4F87728857E}"/>
              </a:ext>
            </a:extLst>
          </p:cNvPr>
          <p:cNvSpPr>
            <a:spLocks noGrp="1"/>
          </p:cNvSpPr>
          <p:nvPr>
            <p:ph type="title"/>
          </p:nvPr>
        </p:nvSpPr>
        <p:spPr>
          <a:xfrm>
            <a:off x="1024128" y="585216"/>
            <a:ext cx="4732244" cy="1499616"/>
          </a:xfrm>
        </p:spPr>
        <p:txBody>
          <a:bodyPr>
            <a:normAutofit/>
          </a:bodyPr>
          <a:lstStyle/>
          <a:p>
            <a:r>
              <a:rPr lang="en-US" sz="4800"/>
              <a:t>Model evaluation results</a:t>
            </a:r>
          </a:p>
        </p:txBody>
      </p:sp>
      <p:sp>
        <p:nvSpPr>
          <p:cNvPr id="24" name="Content Placeholder 10">
            <a:extLst>
              <a:ext uri="{FF2B5EF4-FFF2-40B4-BE49-F238E27FC236}">
                <a16:creationId xmlns:a16="http://schemas.microsoft.com/office/drawing/2014/main" id="{852AF59E-AF41-6B51-34C9-E660EF6F240B}"/>
              </a:ext>
            </a:extLst>
          </p:cNvPr>
          <p:cNvSpPr>
            <a:spLocks noGrp="1"/>
          </p:cNvSpPr>
          <p:nvPr>
            <p:ph idx="1"/>
          </p:nvPr>
        </p:nvSpPr>
        <p:spPr>
          <a:xfrm>
            <a:off x="1024129" y="2286000"/>
            <a:ext cx="4656236" cy="4023360"/>
          </a:xfrm>
        </p:spPr>
        <p:txBody>
          <a:bodyPr>
            <a:normAutofit/>
          </a:bodyPr>
          <a:lstStyle/>
          <a:p>
            <a:br>
              <a:rPr lang="en-US" sz="2000" dirty="0">
                <a:latin typeface="+mj-lt"/>
              </a:rPr>
            </a:br>
            <a:r>
              <a:rPr lang="en-US" sz="2000" b="0" i="0" dirty="0">
                <a:effectLst/>
                <a:highlight>
                  <a:srgbClr val="FFFFFF"/>
                </a:highlight>
                <a:latin typeface="+mj-lt"/>
              </a:rPr>
              <a:t>In our study, we used cross-validation to check how well each model works, looking at both the individual scores and the average score for a more reliable assessment. We also looked closely at important measures like accuracy, precision, recall, and F1-score specifically for the SVM model to understand how accurate it is. the ROC curve for each model is plotted, along with a diagonal reference line indicating random guessing. The resulting graph provides a visual representation of each model's ability to distinguish between true positives and false positives across different threshold values. A higher AUC value indicates better performance in classification tasks.</a:t>
            </a:r>
          </a:p>
          <a:p>
            <a:endParaRPr lang="en-US" sz="2000" b="0" i="0" dirty="0">
              <a:effectLst/>
              <a:highlight>
                <a:srgbClr val="FFFFFF"/>
              </a:highlight>
              <a:latin typeface="Söhne"/>
            </a:endParaRPr>
          </a:p>
          <a:p>
            <a:endParaRPr lang="en-US" sz="2000" dirty="0">
              <a:highlight>
                <a:srgbClr val="FFFFFF"/>
              </a:highlight>
              <a:latin typeface="Söhne"/>
            </a:endParaRPr>
          </a:p>
          <a:p>
            <a:endParaRPr lang="en-US" sz="2000" dirty="0"/>
          </a:p>
        </p:txBody>
      </p:sp>
      <p:sp>
        <p:nvSpPr>
          <p:cNvPr id="29" name="Rectangle 28">
            <a:extLst>
              <a:ext uri="{FF2B5EF4-FFF2-40B4-BE49-F238E27FC236}">
                <a16:creationId xmlns:a16="http://schemas.microsoft.com/office/drawing/2014/main" id="{84B21F49-8CEC-4962-BDD8-C2B7A7EB2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275" y="0"/>
            <a:ext cx="61087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ADA9F6-3858-4C21-9545-5E3A70A33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10" y="321731"/>
            <a:ext cx="3278619" cy="3662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f a function&#10;&#10;Description automatically generated with medium confidence">
            <a:extLst>
              <a:ext uri="{FF2B5EF4-FFF2-40B4-BE49-F238E27FC236}">
                <a16:creationId xmlns:a16="http://schemas.microsoft.com/office/drawing/2014/main" id="{0B8443DD-8DD5-1870-6D64-582D09B29146}"/>
              </a:ext>
            </a:extLst>
          </p:cNvPr>
          <p:cNvPicPr>
            <a:picLocks noChangeAspect="1"/>
          </p:cNvPicPr>
          <p:nvPr/>
        </p:nvPicPr>
        <p:blipFill rotWithShape="1">
          <a:blip r:embed="rId3"/>
          <a:srcRect l="2935" r="1377" b="-16295"/>
          <a:stretch/>
        </p:blipFill>
        <p:spPr>
          <a:xfrm>
            <a:off x="6569894" y="979957"/>
            <a:ext cx="2958039" cy="2345782"/>
          </a:xfrm>
          <a:prstGeom prst="rect">
            <a:avLst/>
          </a:prstGeom>
        </p:spPr>
      </p:pic>
      <p:sp>
        <p:nvSpPr>
          <p:cNvPr id="33" name="Rectangle 32">
            <a:extLst>
              <a:ext uri="{FF2B5EF4-FFF2-40B4-BE49-F238E27FC236}">
                <a16:creationId xmlns:a16="http://schemas.microsoft.com/office/drawing/2014/main" id="{AED47266-A692-49B0-89A9-FC9B2BAA3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8513" y="311970"/>
            <a:ext cx="2028821" cy="1180366"/>
          </a:xfrm>
          <a:prstGeom prst="rect">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77A0719-AF56-4A45-B768-6D494ED13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72" y="1665817"/>
            <a:ext cx="2014462" cy="23181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86CD60-F390-4BDD-B855-0EEAF71D5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8" y="4157447"/>
            <a:ext cx="2104750" cy="2312282"/>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0F529BD-9A3F-46C9-842E-8F68FC569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0625" y="4157447"/>
            <a:ext cx="3206709" cy="23122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Description automatically generated">
            <a:extLst>
              <a:ext uri="{FF2B5EF4-FFF2-40B4-BE49-F238E27FC236}">
                <a16:creationId xmlns:a16="http://schemas.microsoft.com/office/drawing/2014/main" id="{6BAD80DE-670F-D3AB-7D70-CF3F3A017774}"/>
              </a:ext>
            </a:extLst>
          </p:cNvPr>
          <p:cNvPicPr>
            <a:picLocks noChangeAspect="1"/>
          </p:cNvPicPr>
          <p:nvPr/>
        </p:nvPicPr>
        <p:blipFill rotWithShape="1">
          <a:blip r:embed="rId4"/>
          <a:srcRect r="29722" b="-1"/>
          <a:stretch/>
        </p:blipFill>
        <p:spPr>
          <a:xfrm>
            <a:off x="9862872" y="2010302"/>
            <a:ext cx="2014462" cy="1629179"/>
          </a:xfrm>
          <a:prstGeom prst="rect">
            <a:avLst/>
          </a:prstGeom>
        </p:spPr>
      </p:pic>
      <p:sp>
        <p:nvSpPr>
          <p:cNvPr id="6" name="TextBox 5">
            <a:extLst>
              <a:ext uri="{FF2B5EF4-FFF2-40B4-BE49-F238E27FC236}">
                <a16:creationId xmlns:a16="http://schemas.microsoft.com/office/drawing/2014/main" id="{E9AEDDFE-B07D-0E97-B6DD-85D655FA464D}"/>
              </a:ext>
            </a:extLst>
          </p:cNvPr>
          <p:cNvSpPr txBox="1"/>
          <p:nvPr/>
        </p:nvSpPr>
        <p:spPr>
          <a:xfrm>
            <a:off x="6569894" y="3091161"/>
            <a:ext cx="2958039" cy="234578"/>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SVM</a:t>
            </a:r>
          </a:p>
        </p:txBody>
      </p:sp>
      <p:pic>
        <p:nvPicPr>
          <p:cNvPr id="11" name="Picture 10" descr="A screenshot of a computer program&#10;&#10;Description automatically generated">
            <a:extLst>
              <a:ext uri="{FF2B5EF4-FFF2-40B4-BE49-F238E27FC236}">
                <a16:creationId xmlns:a16="http://schemas.microsoft.com/office/drawing/2014/main" id="{31EE8206-5183-1E89-4890-EC1F3F195D75}"/>
              </a:ext>
            </a:extLst>
          </p:cNvPr>
          <p:cNvPicPr>
            <a:picLocks noChangeAspect="1"/>
          </p:cNvPicPr>
          <p:nvPr/>
        </p:nvPicPr>
        <p:blipFill>
          <a:blip r:embed="rId5"/>
          <a:stretch>
            <a:fillRect/>
          </a:stretch>
        </p:blipFill>
        <p:spPr>
          <a:xfrm>
            <a:off x="8670625" y="4157448"/>
            <a:ext cx="3206709" cy="2312282"/>
          </a:xfrm>
          <a:prstGeom prst="rect">
            <a:avLst/>
          </a:prstGeom>
        </p:spPr>
      </p:pic>
    </p:spTree>
    <p:extLst>
      <p:ext uri="{BB962C8B-B14F-4D97-AF65-F5344CB8AC3E}">
        <p14:creationId xmlns:p14="http://schemas.microsoft.com/office/powerpoint/2010/main" val="195169606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839</TotalTime>
  <Words>1091</Words>
  <Application>Microsoft Macintosh PowerPoint</Application>
  <PresentationFormat>Widescreen</PresentationFormat>
  <Paragraphs>86</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Söhne</vt:lpstr>
      <vt:lpstr>Tw Cen MT</vt:lpstr>
      <vt:lpstr>Tw Cen MT Condensed</vt:lpstr>
      <vt:lpstr>Wingdings 3</vt:lpstr>
      <vt:lpstr>Integral</vt:lpstr>
      <vt:lpstr>Development of an Autism Spectrum Disorder (ASD) Predictive Model and Diagnostic Web Application</vt:lpstr>
      <vt:lpstr>Introduction</vt:lpstr>
      <vt:lpstr>Autism Prevalence</vt:lpstr>
      <vt:lpstr>Project Overview</vt:lpstr>
      <vt:lpstr>WORKFLOW</vt:lpstr>
      <vt:lpstr>Dataset</vt:lpstr>
      <vt:lpstr>exploratory data analysis</vt:lpstr>
      <vt:lpstr>Model Evaluation</vt:lpstr>
      <vt:lpstr>Model evaluation results</vt:lpstr>
      <vt:lpstr>Streamlit Web app</vt:lpstr>
      <vt:lpstr>Streamlit Web app</vt:lpstr>
      <vt:lpstr>Results(Web app)</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Autism Spectrum Disorder Predicting Model Using Machine Learning.</dc:title>
  <dc:creator>Careen</dc:creator>
  <cp:lastModifiedBy>Sarin, Radiah Zaman</cp:lastModifiedBy>
  <cp:revision>14</cp:revision>
  <dcterms:created xsi:type="dcterms:W3CDTF">2024-03-30T01:56:59Z</dcterms:created>
  <dcterms:modified xsi:type="dcterms:W3CDTF">2024-05-03T16:07:31Z</dcterms:modified>
</cp:coreProperties>
</file>